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450a24545745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1054b93df94459"/>
  </p:sldMasterIdLst>
  <p:sldIdLst>
    <p:sldId xmlns:r="http://schemas.openxmlformats.org/officeDocument/2006/relationships" id="256" r:id="Rdefe4a808bed46d2"/>
    <p:sldId xmlns:r="http://schemas.openxmlformats.org/officeDocument/2006/relationships" id="257" r:id="R4dc26c62432648a5"/>
    <p:sldId xmlns:r="http://schemas.openxmlformats.org/officeDocument/2006/relationships" id="258" r:id="R5d6401cf37484ff4"/>
    <p:sldId xmlns:r="http://schemas.openxmlformats.org/officeDocument/2006/relationships" id="259" r:id="Ra9a9f713a6c7400a"/>
    <p:sldId xmlns:r="http://schemas.openxmlformats.org/officeDocument/2006/relationships" id="260" r:id="R03af8478873f4e81"/>
    <p:sldId xmlns:r="http://schemas.openxmlformats.org/officeDocument/2006/relationships" id="261" r:id="R0b36b069f6ff4e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1054b93df94459" /><Relationship Type="http://schemas.openxmlformats.org/officeDocument/2006/relationships/slide" Target="/ppt/slides/slide1.xml" Id="Rdefe4a808bed46d2" /><Relationship Type="http://schemas.openxmlformats.org/officeDocument/2006/relationships/slide" Target="/ppt/slides/slide2.xml" Id="R4dc26c62432648a5" /><Relationship Type="http://schemas.openxmlformats.org/officeDocument/2006/relationships/slide" Target="/ppt/slides/slide3.xml" Id="R5d6401cf37484ff4" /><Relationship Type="http://schemas.openxmlformats.org/officeDocument/2006/relationships/slide" Target="/ppt/slides/slide4.xml" Id="Ra9a9f713a6c7400a" /><Relationship Type="http://schemas.openxmlformats.org/officeDocument/2006/relationships/slide" Target="/ppt/slides/slide5.xml" Id="R03af8478873f4e81" /><Relationship Type="http://schemas.openxmlformats.org/officeDocument/2006/relationships/slide" Target="/ppt/slides/slide6.xml" Id="R0b36b069f6ff4e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a1ec4e36849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154b06ccd4a34" /><Relationship Type="http://schemas.openxmlformats.org/officeDocument/2006/relationships/theme" Target="/ppt/slideMasters/theme/theme1.xml" Id="Rbb92e6a7b4e948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d154b06ccd4a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8dfe680b34f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a7706de874f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c240a7d8b42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53b1d4a384f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0779b2ba548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01d6d6fb14e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DATA REGNSKAP - STEIN TVEIT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REGNSKAP - STEIN TVEIT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 REGNSKAP - STEIN TVEIT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REGNSKAP - STEIN TVEIT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REGNSKAP - STEIN TVEIT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REGNSKAP - STEIN TVEIT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1 362 309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1 194 492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1 194 492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REGNSKAP - STEIN TVEIT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5411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970 467 475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REGNSKAP - STEIN TVEIT</a:t>
            </a:r>
          </a:p>
        </p:txBody>
      </p:sp>
    </p:spTree>
  </p:cSld>
  <p:clrMapOvr>
    <a:masterClrMapping xmlns:a="http://schemas.openxmlformats.org/drawingml/2006/main"/>
  </p:clrMapOvr>
</p:sld>
</file>