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20944477674e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81476b0984f14"/>
  </p:sldMasterIdLst>
  <p:sldIdLst>
    <p:sldId xmlns:r="http://schemas.openxmlformats.org/officeDocument/2006/relationships" id="256" r:id="Ra9af16468e9b4acf"/>
    <p:sldId xmlns:r="http://schemas.openxmlformats.org/officeDocument/2006/relationships" id="257" r:id="Reee7279402954e2c"/>
    <p:sldId xmlns:r="http://schemas.openxmlformats.org/officeDocument/2006/relationships" id="258" r:id="Rc21bd46d6bb14ac1"/>
    <p:sldId xmlns:r="http://schemas.openxmlformats.org/officeDocument/2006/relationships" id="259" r:id="R7e4d7922aea14c65"/>
    <p:sldId xmlns:r="http://schemas.openxmlformats.org/officeDocument/2006/relationships" id="260" r:id="Rb35cf9aa59b84c98"/>
    <p:sldId xmlns:r="http://schemas.openxmlformats.org/officeDocument/2006/relationships" id="261" r:id="Rea04f47df22b4e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81476b0984f14" /><Relationship Type="http://schemas.openxmlformats.org/officeDocument/2006/relationships/slide" Target="/ppt/slides/slide1.xml" Id="Ra9af16468e9b4acf" /><Relationship Type="http://schemas.openxmlformats.org/officeDocument/2006/relationships/slide" Target="/ppt/slides/slide2.xml" Id="Reee7279402954e2c" /><Relationship Type="http://schemas.openxmlformats.org/officeDocument/2006/relationships/slide" Target="/ppt/slides/slide3.xml" Id="Rc21bd46d6bb14ac1" /><Relationship Type="http://schemas.openxmlformats.org/officeDocument/2006/relationships/slide" Target="/ppt/slides/slide4.xml" Id="R7e4d7922aea14c65" /><Relationship Type="http://schemas.openxmlformats.org/officeDocument/2006/relationships/slide" Target="/ppt/slides/slide5.xml" Id="Rb35cf9aa59b84c98" /><Relationship Type="http://schemas.openxmlformats.org/officeDocument/2006/relationships/slide" Target="/ppt/slides/slide6.xml" Id="Rea04f47df22b4e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3107f22f14f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97e2969f4958" /><Relationship Type="http://schemas.openxmlformats.org/officeDocument/2006/relationships/theme" Target="/ppt/slideMasters/theme/theme1.xml" Id="Ra13374c64fb244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d897e2969f49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2bdb79562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bbf62cc19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a4e9e9ad48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4357cf6ed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2b92d47ef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c4697edf5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 REGNSKAP - STEIN TVEIT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 REGNSKAP - STEIN TVEIT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970 467 475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