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a05d4e3e1f4f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5e496b73314b0e"/>
  </p:sldMasterIdLst>
  <p:sldIdLst>
    <p:sldId xmlns:r="http://schemas.openxmlformats.org/officeDocument/2006/relationships" id="256" r:id="R271d16921fed4312"/>
    <p:sldId xmlns:r="http://schemas.openxmlformats.org/officeDocument/2006/relationships" id="257" r:id="R7575699a3ea84a67"/>
    <p:sldId xmlns:r="http://schemas.openxmlformats.org/officeDocument/2006/relationships" id="258" r:id="R3f051e1f97124754"/>
    <p:sldId xmlns:r="http://schemas.openxmlformats.org/officeDocument/2006/relationships" id="259" r:id="Rfe7d1970f00e4883"/>
    <p:sldId xmlns:r="http://schemas.openxmlformats.org/officeDocument/2006/relationships" id="260" r:id="Rb29b7545c5e24e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e496b73314b0e" /><Relationship Type="http://schemas.openxmlformats.org/officeDocument/2006/relationships/slide" Target="/ppt/slides/slide1.xml" Id="R271d16921fed4312" /><Relationship Type="http://schemas.openxmlformats.org/officeDocument/2006/relationships/slide" Target="/ppt/slides/slide2.xml" Id="R7575699a3ea84a67" /><Relationship Type="http://schemas.openxmlformats.org/officeDocument/2006/relationships/slide" Target="/ppt/slides/slide3.xml" Id="R3f051e1f97124754" /><Relationship Type="http://schemas.openxmlformats.org/officeDocument/2006/relationships/slide" Target="/ppt/slides/slide4.xml" Id="Rfe7d1970f00e4883" /><Relationship Type="http://schemas.openxmlformats.org/officeDocument/2006/relationships/slide" Target="/ppt/slides/slide5.xml" Id="Rb29b7545c5e24e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cef969792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06b72ac104169" /><Relationship Type="http://schemas.openxmlformats.org/officeDocument/2006/relationships/theme" Target="/ppt/slideMasters/theme/theme1.xml" Id="Ra3b227e2726846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406b72ac1041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4dc3bcb7f4a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5157a194246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8a77e70a6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f857c267749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9acbc1a2d45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 KÅRE OTTAR TVINNEREIM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 KÅRE OTTAR TVINNEREIM ble etablert [år] og holder til i Hornindal.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Holebakkane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6763 Hornindal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970 449 027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