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5dfec909445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561e60a8794c2f"/>
  </p:sldMasterIdLst>
  <p:sldIdLst>
    <p:sldId xmlns:r="http://schemas.openxmlformats.org/officeDocument/2006/relationships" id="256" r:id="Refde05f001694f60"/>
    <p:sldId xmlns:r="http://schemas.openxmlformats.org/officeDocument/2006/relationships" id="257" r:id="R47b9fbb839c54cfb"/>
    <p:sldId xmlns:r="http://schemas.openxmlformats.org/officeDocument/2006/relationships" id="258" r:id="R687b6cbcfc6d434a"/>
    <p:sldId xmlns:r="http://schemas.openxmlformats.org/officeDocument/2006/relationships" id="259" r:id="R09f6a8bfa1134d0b"/>
    <p:sldId xmlns:r="http://schemas.openxmlformats.org/officeDocument/2006/relationships" id="260" r:id="Rf244fcc89c1c45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61e60a8794c2f" /><Relationship Type="http://schemas.openxmlformats.org/officeDocument/2006/relationships/slide" Target="/ppt/slides/slide1.xml" Id="Refde05f001694f60" /><Relationship Type="http://schemas.openxmlformats.org/officeDocument/2006/relationships/slide" Target="/ppt/slides/slide2.xml" Id="R47b9fbb839c54cfb" /><Relationship Type="http://schemas.openxmlformats.org/officeDocument/2006/relationships/slide" Target="/ppt/slides/slide3.xml" Id="R687b6cbcfc6d434a" /><Relationship Type="http://schemas.openxmlformats.org/officeDocument/2006/relationships/slide" Target="/ppt/slides/slide4.xml" Id="R09f6a8bfa1134d0b" /><Relationship Type="http://schemas.openxmlformats.org/officeDocument/2006/relationships/slide" Target="/ppt/slides/slide5.xml" Id="Rf244fcc89c1c45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04cf831c0140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e7ed1309a4204" /><Relationship Type="http://schemas.openxmlformats.org/officeDocument/2006/relationships/theme" Target="/ppt/slideMasters/theme/theme1.xml" Id="R24220168eed243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8e7ed1309a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b9e1de2c84c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3cef5fe6744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4c826a30949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dedb29bce4a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58d6b13f44b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DAVID ANDERSEN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ANDERSEN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Enneveien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05 67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970 429 409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ANDERSEN</a:t>
            </a:r>
          </a:p>
        </p:txBody>
      </p:sp>
    </p:spTree>
  </p:cSld>
  <p:clrMapOvr>
    <a:masterClrMapping xmlns:a="http://schemas.openxmlformats.org/drawingml/2006/main"/>
  </p:clrMapOvr>
</p:sld>
</file>