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3346e9afbf49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7f9c698f494034"/>
  </p:sldMasterIdLst>
  <p:sldIdLst>
    <p:sldId xmlns:r="http://schemas.openxmlformats.org/officeDocument/2006/relationships" id="256" r:id="R5bd8c67794a4488a"/>
    <p:sldId xmlns:r="http://schemas.openxmlformats.org/officeDocument/2006/relationships" id="257" r:id="Refa93d87dce44281"/>
    <p:sldId xmlns:r="http://schemas.openxmlformats.org/officeDocument/2006/relationships" id="258" r:id="R064e115c0c9c4411"/>
    <p:sldId xmlns:r="http://schemas.openxmlformats.org/officeDocument/2006/relationships" id="259" r:id="R886680acb73241f4"/>
    <p:sldId xmlns:r="http://schemas.openxmlformats.org/officeDocument/2006/relationships" id="260" r:id="R0a250750096240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7f9c698f494034" /><Relationship Type="http://schemas.openxmlformats.org/officeDocument/2006/relationships/slide" Target="/ppt/slides/slide1.xml" Id="R5bd8c67794a4488a" /><Relationship Type="http://schemas.openxmlformats.org/officeDocument/2006/relationships/slide" Target="/ppt/slides/slide2.xml" Id="Refa93d87dce44281" /><Relationship Type="http://schemas.openxmlformats.org/officeDocument/2006/relationships/slide" Target="/ppt/slides/slide3.xml" Id="R064e115c0c9c4411" /><Relationship Type="http://schemas.openxmlformats.org/officeDocument/2006/relationships/slide" Target="/ppt/slides/slide4.xml" Id="R886680acb73241f4" /><Relationship Type="http://schemas.openxmlformats.org/officeDocument/2006/relationships/slide" Target="/ppt/slides/slide5.xml" Id="R0a250750096240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33d73ed45c42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0f71368e9d4658" /><Relationship Type="http://schemas.openxmlformats.org/officeDocument/2006/relationships/theme" Target="/ppt/slideMasters/theme/theme1.xml" Id="Re79d13cc13b446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0f71368e9d46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e16c6bd4e546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a2451e6d4d4f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c0ee1b57a44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5572c45694a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7ca419d244e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REIEL M FAGERLID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REIEL M FAGERLID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REIEL M FAGERLID ble etablert [år] og holder til i Bryggja.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REIEL M FAGERLID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REIEL M FAGERLID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REIEL M FAGERLID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Fagerlidvegen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6711 Bryggja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85 31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970 395 652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REIEL M FAGERLID</a:t>
            </a:r>
          </a:p>
        </p:txBody>
      </p:sp>
    </p:spTree>
  </p:cSld>
  <p:clrMapOvr>
    <a:masterClrMapping xmlns:a="http://schemas.openxmlformats.org/drawingml/2006/main"/>
  </p:clrMapOvr>
</p:sld>
</file>