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f616b50d364f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40382a1f1f4c64"/>
  </p:sldMasterIdLst>
  <p:sldIdLst>
    <p:sldId xmlns:r="http://schemas.openxmlformats.org/officeDocument/2006/relationships" id="256" r:id="R76ccb6e3e46047b0"/>
    <p:sldId xmlns:r="http://schemas.openxmlformats.org/officeDocument/2006/relationships" id="257" r:id="Rf3a2315425bb4775"/>
    <p:sldId xmlns:r="http://schemas.openxmlformats.org/officeDocument/2006/relationships" id="258" r:id="R0cb3ffc2e60e48c0"/>
    <p:sldId xmlns:r="http://schemas.openxmlformats.org/officeDocument/2006/relationships" id="259" r:id="R2f502228672c4392"/>
    <p:sldId xmlns:r="http://schemas.openxmlformats.org/officeDocument/2006/relationships" id="260" r:id="R5a058bc9319c4d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40382a1f1f4c64" /><Relationship Type="http://schemas.openxmlformats.org/officeDocument/2006/relationships/slide" Target="/ppt/slides/slide1.xml" Id="R76ccb6e3e46047b0" /><Relationship Type="http://schemas.openxmlformats.org/officeDocument/2006/relationships/slide" Target="/ppt/slides/slide2.xml" Id="Rf3a2315425bb4775" /><Relationship Type="http://schemas.openxmlformats.org/officeDocument/2006/relationships/slide" Target="/ppt/slides/slide3.xml" Id="R0cb3ffc2e60e48c0" /><Relationship Type="http://schemas.openxmlformats.org/officeDocument/2006/relationships/slide" Target="/ppt/slides/slide4.xml" Id="R2f502228672c4392" /><Relationship Type="http://schemas.openxmlformats.org/officeDocument/2006/relationships/slide" Target="/ppt/slides/slide5.xml" Id="R5a058bc9319c4d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3e230333b643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14f7698ce4931" /><Relationship Type="http://schemas.openxmlformats.org/officeDocument/2006/relationships/theme" Target="/ppt/slideMasters/theme/theme1.xml" Id="Rdd7ec0c8f9a248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514f7698ce49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b4199c27e4a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454cf1bf24c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e0b3f65cd41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781b1755d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bbd451e564b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KRISTIAN MOEN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MOEN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MOEN ble etablert [år] og holder til i Spydeberg.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MOEN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MOEN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MOEN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Bjabergveien 208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1821 Spydeberg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970 393 641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KRISTIAN MOEN</a:t>
            </a:r>
          </a:p>
        </p:txBody>
      </p:sp>
    </p:spTree>
  </p:cSld>
  <p:clrMapOvr>
    <a:masterClrMapping xmlns:a="http://schemas.openxmlformats.org/drawingml/2006/main"/>
  </p:clrMapOvr>
</p:sld>
</file>