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e8817427ad43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e38944df7a47c5"/>
  </p:sldMasterIdLst>
  <p:sldIdLst>
    <p:sldId xmlns:r="http://schemas.openxmlformats.org/officeDocument/2006/relationships" id="256" r:id="Rf7d20cebe17c42af"/>
    <p:sldId xmlns:r="http://schemas.openxmlformats.org/officeDocument/2006/relationships" id="257" r:id="Rf60580d0693b4635"/>
    <p:sldId xmlns:r="http://schemas.openxmlformats.org/officeDocument/2006/relationships" id="258" r:id="R935190fa0aea4efa"/>
    <p:sldId xmlns:r="http://schemas.openxmlformats.org/officeDocument/2006/relationships" id="259" r:id="Rd1b115db72a94f2e"/>
    <p:sldId xmlns:r="http://schemas.openxmlformats.org/officeDocument/2006/relationships" id="260" r:id="Re48829ddf1e849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38944df7a47c5" /><Relationship Type="http://schemas.openxmlformats.org/officeDocument/2006/relationships/slide" Target="/ppt/slides/slide1.xml" Id="Rf7d20cebe17c42af" /><Relationship Type="http://schemas.openxmlformats.org/officeDocument/2006/relationships/slide" Target="/ppt/slides/slide2.xml" Id="Rf60580d0693b4635" /><Relationship Type="http://schemas.openxmlformats.org/officeDocument/2006/relationships/slide" Target="/ppt/slides/slide3.xml" Id="R935190fa0aea4efa" /><Relationship Type="http://schemas.openxmlformats.org/officeDocument/2006/relationships/slide" Target="/ppt/slides/slide4.xml" Id="Rd1b115db72a94f2e" /><Relationship Type="http://schemas.openxmlformats.org/officeDocument/2006/relationships/slide" Target="/ppt/slides/slide5.xml" Id="Re48829ddf1e849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dfef1f22a44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11bb3186343d7" /><Relationship Type="http://schemas.openxmlformats.org/officeDocument/2006/relationships/theme" Target="/ppt/slideMasters/theme/theme1.xml" Id="R28e74b6d728d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e11bb31863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de8c4caf54c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99ec31f884f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30aca10ca42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22846e031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afc5df68242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PÅL HAUGSTAD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HAUGSTAD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HAUGSTAD ble etablert [år] og holder til i Venabygd.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HAUGSTAD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HAUGSTAD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HAUGSTAD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Venabygdsvegen 515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2632 Venabygd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28 41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970 392 971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HAUGSTAD</a:t>
            </a:r>
          </a:p>
        </p:txBody>
      </p:sp>
    </p:spTree>
  </p:cSld>
  <p:clrMapOvr>
    <a:masterClrMapping xmlns:a="http://schemas.openxmlformats.org/drawingml/2006/main"/>
  </p:clrMapOvr>
</p:sld>
</file>