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5d6b0ed2f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ed5a722f64e9c"/>
  </p:sldMasterIdLst>
  <p:sldIdLst>
    <p:sldId xmlns:r="http://schemas.openxmlformats.org/officeDocument/2006/relationships" id="256" r:id="R2e298ee4d9bb4f16"/>
    <p:sldId xmlns:r="http://schemas.openxmlformats.org/officeDocument/2006/relationships" id="257" r:id="R57b569e88d824ad5"/>
    <p:sldId xmlns:r="http://schemas.openxmlformats.org/officeDocument/2006/relationships" id="258" r:id="Rc221d0ceb62b4bdd"/>
    <p:sldId xmlns:r="http://schemas.openxmlformats.org/officeDocument/2006/relationships" id="259" r:id="Rc0f2b4dd94c84ea7"/>
    <p:sldId xmlns:r="http://schemas.openxmlformats.org/officeDocument/2006/relationships" id="260" r:id="Rb934a0d24cc1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ed5a722f64e9c" /><Relationship Type="http://schemas.openxmlformats.org/officeDocument/2006/relationships/slide" Target="/ppt/slides/slide1.xml" Id="R2e298ee4d9bb4f16" /><Relationship Type="http://schemas.openxmlformats.org/officeDocument/2006/relationships/slide" Target="/ppt/slides/slide2.xml" Id="R57b569e88d824ad5" /><Relationship Type="http://schemas.openxmlformats.org/officeDocument/2006/relationships/slide" Target="/ppt/slides/slide3.xml" Id="Rc221d0ceb62b4bdd" /><Relationship Type="http://schemas.openxmlformats.org/officeDocument/2006/relationships/slide" Target="/ppt/slides/slide4.xml" Id="Rc0f2b4dd94c84ea7" /><Relationship Type="http://schemas.openxmlformats.org/officeDocument/2006/relationships/slide" Target="/ppt/slides/slide5.xml" Id="Rb934a0d24cc1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879c75875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6a756ee094d24" /><Relationship Type="http://schemas.openxmlformats.org/officeDocument/2006/relationships/theme" Target="/ppt/slideMasters/theme/theme1.xml" Id="R76073c6a0c7343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6a756ee094d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8b9539db6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5dc40015342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3e8c37561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36424ca3c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889807d3c4e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 RØINESDAL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RØINESDAL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 RØINESDAL ANS ble etablert [år] og holder til i Konsmo.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RØINESDAL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RØINESDAL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RØINESDAL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4525 Konsmo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970 391 711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 RØINESDAL ANS</a:t>
            </a:r>
          </a:p>
        </p:txBody>
      </p:sp>
    </p:spTree>
  </p:cSld>
  <p:clrMapOvr>
    <a:masterClrMapping xmlns:a="http://schemas.openxmlformats.org/drawingml/2006/main"/>
  </p:clrMapOvr>
</p:sld>
</file>