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92f88de60546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a1b90bcd1947fa"/>
  </p:sldMasterIdLst>
  <p:sldIdLst>
    <p:sldId xmlns:r="http://schemas.openxmlformats.org/officeDocument/2006/relationships" id="256" r:id="R6d8784c3c1fb4bb4"/>
    <p:sldId xmlns:r="http://schemas.openxmlformats.org/officeDocument/2006/relationships" id="257" r:id="Re5a1e763d6a24a7d"/>
    <p:sldId xmlns:r="http://schemas.openxmlformats.org/officeDocument/2006/relationships" id="258" r:id="R263e128ab0604ff8"/>
    <p:sldId xmlns:r="http://schemas.openxmlformats.org/officeDocument/2006/relationships" id="259" r:id="Ra8548593115d47c6"/>
    <p:sldId xmlns:r="http://schemas.openxmlformats.org/officeDocument/2006/relationships" id="260" r:id="Rad2ec82b22f74a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a1b90bcd1947fa" /><Relationship Type="http://schemas.openxmlformats.org/officeDocument/2006/relationships/slide" Target="/ppt/slides/slide1.xml" Id="R6d8784c3c1fb4bb4" /><Relationship Type="http://schemas.openxmlformats.org/officeDocument/2006/relationships/slide" Target="/ppt/slides/slide2.xml" Id="Re5a1e763d6a24a7d" /><Relationship Type="http://schemas.openxmlformats.org/officeDocument/2006/relationships/slide" Target="/ppt/slides/slide3.xml" Id="R263e128ab0604ff8" /><Relationship Type="http://schemas.openxmlformats.org/officeDocument/2006/relationships/slide" Target="/ppt/slides/slide4.xml" Id="Ra8548593115d47c6" /><Relationship Type="http://schemas.openxmlformats.org/officeDocument/2006/relationships/slide" Target="/ppt/slides/slide5.xml" Id="Rad2ec82b22f74a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f2c45983c348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624460c9e47a0" /><Relationship Type="http://schemas.openxmlformats.org/officeDocument/2006/relationships/theme" Target="/ppt/slideMasters/theme/theme1.xml" Id="Reed42926b31d4b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1624460c9e47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02cd23f534d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c3b1305f547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8d1b7d8a344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106c776384a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a6351c1b045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TERJE BERLANDSTVEIT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TERJE BERLANDSTVEIT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TERJE BERLANDSTVEIT ble etablert [år] og holder til i Eikelandsosen.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TERJE BERLANDSTVEIT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TERJE BERLANDSTVEIT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TERJE BERLANDSTVEIT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Gjønavegen 317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5640 Eikelandsosen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58 51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jtb@fusi.no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970 390 987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TERJE BERLANDSTVEIT</a:t>
            </a:r>
          </a:p>
        </p:txBody>
      </p:sp>
    </p:spTree>
  </p:cSld>
  <p:clrMapOvr>
    <a:masterClrMapping xmlns:a="http://schemas.openxmlformats.org/drawingml/2006/main"/>
  </p:clrMapOvr>
</p:sld>
</file>