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369b1856d646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4a89d9e48a4e6e"/>
  </p:sldMasterIdLst>
  <p:sldIdLst>
    <p:sldId xmlns:r="http://schemas.openxmlformats.org/officeDocument/2006/relationships" id="256" r:id="Re410cd865fcf4950"/>
    <p:sldId xmlns:r="http://schemas.openxmlformats.org/officeDocument/2006/relationships" id="257" r:id="Rddd80771f5f04482"/>
    <p:sldId xmlns:r="http://schemas.openxmlformats.org/officeDocument/2006/relationships" id="258" r:id="R8831a6cfbfea43bd"/>
    <p:sldId xmlns:r="http://schemas.openxmlformats.org/officeDocument/2006/relationships" id="259" r:id="R016a81a1eb0f4ecd"/>
    <p:sldId xmlns:r="http://schemas.openxmlformats.org/officeDocument/2006/relationships" id="260" r:id="Rbd4cbc85d5874b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4a89d9e48a4e6e" /><Relationship Type="http://schemas.openxmlformats.org/officeDocument/2006/relationships/slide" Target="/ppt/slides/slide1.xml" Id="Re410cd865fcf4950" /><Relationship Type="http://schemas.openxmlformats.org/officeDocument/2006/relationships/slide" Target="/ppt/slides/slide2.xml" Id="Rddd80771f5f04482" /><Relationship Type="http://schemas.openxmlformats.org/officeDocument/2006/relationships/slide" Target="/ppt/slides/slide3.xml" Id="R8831a6cfbfea43bd" /><Relationship Type="http://schemas.openxmlformats.org/officeDocument/2006/relationships/slide" Target="/ppt/slides/slide4.xml" Id="R016a81a1eb0f4ecd" /><Relationship Type="http://schemas.openxmlformats.org/officeDocument/2006/relationships/slide" Target="/ppt/slides/slide5.xml" Id="Rbd4cbc85d5874b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c0fcbe6c4d42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9a9797d344024" /><Relationship Type="http://schemas.openxmlformats.org/officeDocument/2006/relationships/theme" Target="/ppt/slideMasters/theme/theme1.xml" Id="Rf034f69a769443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f9a9797d3440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67b0809ed47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34133d11c4c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68c827fb24b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28e0efaf34f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b3c227cff49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NORALF REILSTAD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NORALF REILSTAD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NORALF REILSTAD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NORALF REILSTAD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NORALF REILSTAD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NORALF REILSTAD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Kindingstadvegen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71 26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970 386 203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NORALF REILSTAD</a:t>
            </a:r>
          </a:p>
        </p:txBody>
      </p:sp>
    </p:spTree>
  </p:cSld>
  <p:clrMapOvr>
    <a:masterClrMapping xmlns:a="http://schemas.openxmlformats.org/drawingml/2006/main"/>
  </p:clrMapOvr>
</p:sld>
</file>