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f4549216dd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bd15e895046be"/>
  </p:sldMasterIdLst>
  <p:sldIdLst>
    <p:sldId xmlns:r="http://schemas.openxmlformats.org/officeDocument/2006/relationships" id="256" r:id="Rf30034bd645a415b"/>
    <p:sldId xmlns:r="http://schemas.openxmlformats.org/officeDocument/2006/relationships" id="257" r:id="R419440a7f36d4adc"/>
    <p:sldId xmlns:r="http://schemas.openxmlformats.org/officeDocument/2006/relationships" id="258" r:id="R60fedd4816c54ec0"/>
    <p:sldId xmlns:r="http://schemas.openxmlformats.org/officeDocument/2006/relationships" id="259" r:id="R041baa52194e4e2c"/>
    <p:sldId xmlns:r="http://schemas.openxmlformats.org/officeDocument/2006/relationships" id="260" r:id="Re043c4bfb36e42cc"/>
    <p:sldId xmlns:r="http://schemas.openxmlformats.org/officeDocument/2006/relationships" id="261" r:id="R2c85ba59817d4b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bd15e895046be" /><Relationship Type="http://schemas.openxmlformats.org/officeDocument/2006/relationships/slide" Target="/ppt/slides/slide1.xml" Id="Rf30034bd645a415b" /><Relationship Type="http://schemas.openxmlformats.org/officeDocument/2006/relationships/slide" Target="/ppt/slides/slide2.xml" Id="R419440a7f36d4adc" /><Relationship Type="http://schemas.openxmlformats.org/officeDocument/2006/relationships/slide" Target="/ppt/slides/slide3.xml" Id="R60fedd4816c54ec0" /><Relationship Type="http://schemas.openxmlformats.org/officeDocument/2006/relationships/slide" Target="/ppt/slides/slide4.xml" Id="R041baa52194e4e2c" /><Relationship Type="http://schemas.openxmlformats.org/officeDocument/2006/relationships/slide" Target="/ppt/slides/slide5.xml" Id="Re043c4bfb36e42cc" /><Relationship Type="http://schemas.openxmlformats.org/officeDocument/2006/relationships/slide" Target="/ppt/slides/slide6.xml" Id="R2c85ba59817d4b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7ee34bdc3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2b77bc764372" /><Relationship Type="http://schemas.openxmlformats.org/officeDocument/2006/relationships/theme" Target="/ppt/slideMasters/theme/theme1.xml" Id="Rfdbb5a3dbf82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62b77bc76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c5b1780c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486842fc4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7c5eb0ea4a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1b568a5c64b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e01ccf0d0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d4255f60b49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