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b683f9104645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27036cbda14928"/>
  </p:sldMasterIdLst>
  <p:sldIdLst>
    <p:sldId xmlns:r="http://schemas.openxmlformats.org/officeDocument/2006/relationships" id="256" r:id="R4e9c8890c7624cd4"/>
    <p:sldId xmlns:r="http://schemas.openxmlformats.org/officeDocument/2006/relationships" id="257" r:id="R4bca59d6aee445b3"/>
    <p:sldId xmlns:r="http://schemas.openxmlformats.org/officeDocument/2006/relationships" id="258" r:id="R14fae4d55dee422d"/>
    <p:sldId xmlns:r="http://schemas.openxmlformats.org/officeDocument/2006/relationships" id="259" r:id="R151597e0700547cd"/>
    <p:sldId xmlns:r="http://schemas.openxmlformats.org/officeDocument/2006/relationships" id="260" r:id="R16c54e8bc9594e10"/>
    <p:sldId xmlns:r="http://schemas.openxmlformats.org/officeDocument/2006/relationships" id="261" r:id="R82954358e50846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27036cbda14928" /><Relationship Type="http://schemas.openxmlformats.org/officeDocument/2006/relationships/slide" Target="/ppt/slides/slide1.xml" Id="R4e9c8890c7624cd4" /><Relationship Type="http://schemas.openxmlformats.org/officeDocument/2006/relationships/slide" Target="/ppt/slides/slide2.xml" Id="R4bca59d6aee445b3" /><Relationship Type="http://schemas.openxmlformats.org/officeDocument/2006/relationships/slide" Target="/ppt/slides/slide3.xml" Id="R14fae4d55dee422d" /><Relationship Type="http://schemas.openxmlformats.org/officeDocument/2006/relationships/slide" Target="/ppt/slides/slide4.xml" Id="R151597e0700547cd" /><Relationship Type="http://schemas.openxmlformats.org/officeDocument/2006/relationships/slide" Target="/ppt/slides/slide5.xml" Id="R16c54e8bc9594e10" /><Relationship Type="http://schemas.openxmlformats.org/officeDocument/2006/relationships/slide" Target="/ppt/slides/slide6.xml" Id="R82954358e50846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724d6b51da43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771b839124cc1" /><Relationship Type="http://schemas.openxmlformats.org/officeDocument/2006/relationships/theme" Target="/ppt/slideMasters/theme/theme1.xml" Id="R0318b3cb0de349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0771b839124c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b8a45e40f48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adfdecfa244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45a6cdc1044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63279ee7840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22556f93b4f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fca52746249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REGNSKAPSSERVICE V/KAI I HOMESTAD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V/KAI I HOMESTAD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REGNSKAPSSERVICE V/KAI I HOMESTAD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V/KAI I HOMESTAD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V/KAI I HOMESTAD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V/KAI I HOMESTAD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3 509 521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729 632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722 983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662 623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1 355 979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V/KAI I HOMESTAD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Markens gate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38125080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970 378 588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V/KAI I HOMESTAD</a:t>
            </a:r>
          </a:p>
        </p:txBody>
      </p:sp>
    </p:spTree>
  </p:cSld>
  <p:clrMapOvr>
    <a:masterClrMapping xmlns:a="http://schemas.openxmlformats.org/drawingml/2006/main"/>
  </p:clrMapOvr>
</p:sld>
</file>