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330ddec9b14a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8007e4e3044f10"/>
  </p:sldMasterIdLst>
  <p:sldIdLst>
    <p:sldId xmlns:r="http://schemas.openxmlformats.org/officeDocument/2006/relationships" id="256" r:id="R23ebd76e78534aa3"/>
    <p:sldId xmlns:r="http://schemas.openxmlformats.org/officeDocument/2006/relationships" id="257" r:id="Rafebeaaa42dd4bbc"/>
    <p:sldId xmlns:r="http://schemas.openxmlformats.org/officeDocument/2006/relationships" id="258" r:id="R9a620ef61513435a"/>
    <p:sldId xmlns:r="http://schemas.openxmlformats.org/officeDocument/2006/relationships" id="259" r:id="R920a876f56cd41b8"/>
    <p:sldId xmlns:r="http://schemas.openxmlformats.org/officeDocument/2006/relationships" id="260" r:id="Rc18c0af946a54e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8007e4e3044f10" /><Relationship Type="http://schemas.openxmlformats.org/officeDocument/2006/relationships/slide" Target="/ppt/slides/slide1.xml" Id="R23ebd76e78534aa3" /><Relationship Type="http://schemas.openxmlformats.org/officeDocument/2006/relationships/slide" Target="/ppt/slides/slide2.xml" Id="Rafebeaaa42dd4bbc" /><Relationship Type="http://schemas.openxmlformats.org/officeDocument/2006/relationships/slide" Target="/ppt/slides/slide3.xml" Id="R9a620ef61513435a" /><Relationship Type="http://schemas.openxmlformats.org/officeDocument/2006/relationships/slide" Target="/ppt/slides/slide4.xml" Id="R920a876f56cd41b8" /><Relationship Type="http://schemas.openxmlformats.org/officeDocument/2006/relationships/slide" Target="/ppt/slides/slide5.xml" Id="Rc18c0af946a54e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ec51ee2ef647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31ce3e0934c1b" /><Relationship Type="http://schemas.openxmlformats.org/officeDocument/2006/relationships/theme" Target="/ppt/slideMasters/theme/theme1.xml" Id="Rb948ac0eb7f544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b31ce3e0934c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fd39946a743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322732c8b42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cf37dc72a4f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a0ab11e2640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3e6a4d0004e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ROY KENNETH BYBERG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 KENNETH BYBERG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ROY KENNETH BYBERG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 KENNETH BYBERG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 KENNETH BYBERG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 KENNETH BYBERG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Storrvegen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970 361 030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 KENNETH BYBERG</a:t>
            </a:r>
          </a:p>
        </p:txBody>
      </p:sp>
    </p:spTree>
  </p:cSld>
  <p:clrMapOvr>
    <a:masterClrMapping xmlns:a="http://schemas.openxmlformats.org/drawingml/2006/main"/>
  </p:clrMapOvr>
</p:sld>
</file>