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da4821f8224e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f1d9a7b16c4412"/>
  </p:sldMasterIdLst>
  <p:sldIdLst>
    <p:sldId xmlns:r="http://schemas.openxmlformats.org/officeDocument/2006/relationships" id="256" r:id="Rd5b3d14bb73641b7"/>
    <p:sldId xmlns:r="http://schemas.openxmlformats.org/officeDocument/2006/relationships" id="257" r:id="Rac89bb19a4924ff5"/>
    <p:sldId xmlns:r="http://schemas.openxmlformats.org/officeDocument/2006/relationships" id="258" r:id="Rf30d1014dd5f48f2"/>
    <p:sldId xmlns:r="http://schemas.openxmlformats.org/officeDocument/2006/relationships" id="259" r:id="R8a5a77516d464424"/>
    <p:sldId xmlns:r="http://schemas.openxmlformats.org/officeDocument/2006/relationships" id="260" r:id="R0f661c9d8ec14e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1d9a7b16c4412" /><Relationship Type="http://schemas.openxmlformats.org/officeDocument/2006/relationships/slide" Target="/ppt/slides/slide1.xml" Id="Rd5b3d14bb73641b7" /><Relationship Type="http://schemas.openxmlformats.org/officeDocument/2006/relationships/slide" Target="/ppt/slides/slide2.xml" Id="Rac89bb19a4924ff5" /><Relationship Type="http://schemas.openxmlformats.org/officeDocument/2006/relationships/slide" Target="/ppt/slides/slide3.xml" Id="Rf30d1014dd5f48f2" /><Relationship Type="http://schemas.openxmlformats.org/officeDocument/2006/relationships/slide" Target="/ppt/slides/slide4.xml" Id="R8a5a77516d464424" /><Relationship Type="http://schemas.openxmlformats.org/officeDocument/2006/relationships/slide" Target="/ppt/slides/slide5.xml" Id="R0f661c9d8ec14e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d2a925d52140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987e38c3a4042" /><Relationship Type="http://schemas.openxmlformats.org/officeDocument/2006/relationships/theme" Target="/ppt/slideMasters/theme/theme1.xml" Id="R039dddf369474b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7987e38c3a40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b143668a44c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41a4d833141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fd0a1005143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62378f32e48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f2578c5d742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LINDANGER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LINDANGER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86 25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elindang@onlin.no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970 360 417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