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429993a9a349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db576348ee45ce"/>
  </p:sldMasterIdLst>
  <p:sldIdLst>
    <p:sldId xmlns:r="http://schemas.openxmlformats.org/officeDocument/2006/relationships" id="256" r:id="Raef3932bf1ce44fa"/>
    <p:sldId xmlns:r="http://schemas.openxmlformats.org/officeDocument/2006/relationships" id="257" r:id="R2c52396f46184ff8"/>
    <p:sldId xmlns:r="http://schemas.openxmlformats.org/officeDocument/2006/relationships" id="258" r:id="R3e5f5cbfc7864870"/>
    <p:sldId xmlns:r="http://schemas.openxmlformats.org/officeDocument/2006/relationships" id="259" r:id="R02a1ec3d830544a7"/>
    <p:sldId xmlns:r="http://schemas.openxmlformats.org/officeDocument/2006/relationships" id="260" r:id="Ra9ef2c2c2a714c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b576348ee45ce" /><Relationship Type="http://schemas.openxmlformats.org/officeDocument/2006/relationships/slide" Target="/ppt/slides/slide1.xml" Id="Raef3932bf1ce44fa" /><Relationship Type="http://schemas.openxmlformats.org/officeDocument/2006/relationships/slide" Target="/ppt/slides/slide2.xml" Id="R2c52396f46184ff8" /><Relationship Type="http://schemas.openxmlformats.org/officeDocument/2006/relationships/slide" Target="/ppt/slides/slide3.xml" Id="R3e5f5cbfc7864870" /><Relationship Type="http://schemas.openxmlformats.org/officeDocument/2006/relationships/slide" Target="/ppt/slides/slide4.xml" Id="R02a1ec3d830544a7" /><Relationship Type="http://schemas.openxmlformats.org/officeDocument/2006/relationships/slide" Target="/ppt/slides/slide5.xml" Id="Ra9ef2c2c2a714c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7e544180642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65e6d1bdd4e89" /><Relationship Type="http://schemas.openxmlformats.org/officeDocument/2006/relationships/theme" Target="/ppt/slideMasters/theme/theme1.xml" Id="R6496cdd4e89344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465e6d1bdd4e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e52415676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566b06f23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a953922a745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313f46765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4862bea99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LINDANGER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LINDANGER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86 25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elindang@onlin.no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970 360 417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