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04a0bb24e14a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536a247d7c401e"/>
  </p:sldMasterIdLst>
  <p:sldIdLst>
    <p:sldId xmlns:r="http://schemas.openxmlformats.org/officeDocument/2006/relationships" id="256" r:id="Ra508c67dca4d4f00"/>
    <p:sldId xmlns:r="http://schemas.openxmlformats.org/officeDocument/2006/relationships" id="257" r:id="Rbe1ef93e7dd04032"/>
    <p:sldId xmlns:r="http://schemas.openxmlformats.org/officeDocument/2006/relationships" id="258" r:id="R99fffe54d88d4571"/>
    <p:sldId xmlns:r="http://schemas.openxmlformats.org/officeDocument/2006/relationships" id="259" r:id="Rc14cd78097f44458"/>
    <p:sldId xmlns:r="http://schemas.openxmlformats.org/officeDocument/2006/relationships" id="260" r:id="R53a92126f7344f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536a247d7c401e" /><Relationship Type="http://schemas.openxmlformats.org/officeDocument/2006/relationships/slide" Target="/ppt/slides/slide1.xml" Id="Ra508c67dca4d4f00" /><Relationship Type="http://schemas.openxmlformats.org/officeDocument/2006/relationships/slide" Target="/ppt/slides/slide2.xml" Id="Rbe1ef93e7dd04032" /><Relationship Type="http://schemas.openxmlformats.org/officeDocument/2006/relationships/slide" Target="/ppt/slides/slide3.xml" Id="R99fffe54d88d4571" /><Relationship Type="http://schemas.openxmlformats.org/officeDocument/2006/relationships/slide" Target="/ppt/slides/slide4.xml" Id="Rc14cd78097f44458" /><Relationship Type="http://schemas.openxmlformats.org/officeDocument/2006/relationships/slide" Target="/ppt/slides/slide5.xml" Id="R53a92126f7344f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e5a18b6cdb4f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ea440bc804662" /><Relationship Type="http://schemas.openxmlformats.org/officeDocument/2006/relationships/theme" Target="/ppt/slideMasters/theme/theme1.xml" Id="R9eebcf4efbdc44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4ea440bc8046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2a9c0982a43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8469ecbb144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f6487319948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d4631237346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17a6ea07748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OLAV KRISTIAN OPPEDAL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KRISTIAN OPPEDAL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KRISTIAN OPPEDAL ble etablert [år] og holder til i Stavern.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KRISTIAN OPPEDAL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KRISTIAN OPPEDAL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KRISTIAN OPPEDAL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Haugene, Foldvikveien 126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3294 Stavern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19 54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970 357 947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KRISTIAN OPPEDAL</a:t>
            </a:r>
          </a:p>
        </p:txBody>
      </p:sp>
    </p:spTree>
  </p:cSld>
  <p:clrMapOvr>
    <a:masterClrMapping xmlns:a="http://schemas.openxmlformats.org/drawingml/2006/main"/>
  </p:clrMapOvr>
</p:sld>
</file>