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24f3523b404e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3681e317bd40fe"/>
  </p:sldMasterIdLst>
  <p:sldIdLst>
    <p:sldId xmlns:r="http://schemas.openxmlformats.org/officeDocument/2006/relationships" id="256" r:id="R3939c274c0f94d5d"/>
    <p:sldId xmlns:r="http://schemas.openxmlformats.org/officeDocument/2006/relationships" id="257" r:id="Rc1969bb2a52b4c16"/>
    <p:sldId xmlns:r="http://schemas.openxmlformats.org/officeDocument/2006/relationships" id="258" r:id="R479549a86a3c4391"/>
    <p:sldId xmlns:r="http://schemas.openxmlformats.org/officeDocument/2006/relationships" id="259" r:id="R4e435a20657c4146"/>
    <p:sldId xmlns:r="http://schemas.openxmlformats.org/officeDocument/2006/relationships" id="260" r:id="R6651648d5a9c4f35"/>
    <p:sldId xmlns:r="http://schemas.openxmlformats.org/officeDocument/2006/relationships" id="261" r:id="R85cef90160be4a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3681e317bd40fe" /><Relationship Type="http://schemas.openxmlformats.org/officeDocument/2006/relationships/slide" Target="/ppt/slides/slide1.xml" Id="R3939c274c0f94d5d" /><Relationship Type="http://schemas.openxmlformats.org/officeDocument/2006/relationships/slide" Target="/ppt/slides/slide2.xml" Id="Rc1969bb2a52b4c16" /><Relationship Type="http://schemas.openxmlformats.org/officeDocument/2006/relationships/slide" Target="/ppt/slides/slide3.xml" Id="R479549a86a3c4391" /><Relationship Type="http://schemas.openxmlformats.org/officeDocument/2006/relationships/slide" Target="/ppt/slides/slide4.xml" Id="R4e435a20657c4146" /><Relationship Type="http://schemas.openxmlformats.org/officeDocument/2006/relationships/slide" Target="/ppt/slides/slide5.xml" Id="R6651648d5a9c4f35" /><Relationship Type="http://schemas.openxmlformats.org/officeDocument/2006/relationships/slide" Target="/ppt/slides/slide6.xml" Id="R85cef90160be4a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ba803d708f42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c9661c5b346f7" /><Relationship Type="http://schemas.openxmlformats.org/officeDocument/2006/relationships/theme" Target="/ppt/slideMasters/theme/theme1.xml" Id="R5be665316ade4c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8c9661c5b346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0324229734e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601eafc644f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dfb54fd9b4b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25185634a45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8fe1d1a3341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2d783d1974f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NORDVIKS REGNSKAPSKONTOR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NORDVIKS REGNSKAPSKONTOR ble etablert [år] og holder til i Valnesfjord.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2 323 907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1 613 412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1 606 552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153 869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Valnesfjordveien 117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8215 Valnesfjord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075649027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970 355 448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NORDVIKS REGNSKAPSKONTOR</a:t>
            </a:r>
          </a:p>
        </p:txBody>
      </p:sp>
    </p:spTree>
  </p:cSld>
  <p:clrMapOvr>
    <a:masterClrMapping xmlns:a="http://schemas.openxmlformats.org/drawingml/2006/main"/>
  </p:clrMapOvr>
</p:sld>
</file>