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1abca6cfe548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100931748d4fe3"/>
  </p:sldMasterIdLst>
  <p:sldIdLst>
    <p:sldId xmlns:r="http://schemas.openxmlformats.org/officeDocument/2006/relationships" id="256" r:id="R35c3b8dacc5a4a3e"/>
    <p:sldId xmlns:r="http://schemas.openxmlformats.org/officeDocument/2006/relationships" id="257" r:id="R271479e128ef4657"/>
    <p:sldId xmlns:r="http://schemas.openxmlformats.org/officeDocument/2006/relationships" id="258" r:id="Rf10c8a5db0be44ab"/>
    <p:sldId xmlns:r="http://schemas.openxmlformats.org/officeDocument/2006/relationships" id="259" r:id="R0040509740a64428"/>
    <p:sldId xmlns:r="http://schemas.openxmlformats.org/officeDocument/2006/relationships" id="260" r:id="Rdbe35d835f7447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00931748d4fe3" /><Relationship Type="http://schemas.openxmlformats.org/officeDocument/2006/relationships/slide" Target="/ppt/slides/slide1.xml" Id="R35c3b8dacc5a4a3e" /><Relationship Type="http://schemas.openxmlformats.org/officeDocument/2006/relationships/slide" Target="/ppt/slides/slide2.xml" Id="R271479e128ef4657" /><Relationship Type="http://schemas.openxmlformats.org/officeDocument/2006/relationships/slide" Target="/ppt/slides/slide3.xml" Id="Rf10c8a5db0be44ab" /><Relationship Type="http://schemas.openxmlformats.org/officeDocument/2006/relationships/slide" Target="/ppt/slides/slide4.xml" Id="R0040509740a64428" /><Relationship Type="http://schemas.openxmlformats.org/officeDocument/2006/relationships/slide" Target="/ppt/slides/slide5.xml" Id="Rdbe35d835f7447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762fc2a5d44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d74614c0c4f1e" /><Relationship Type="http://schemas.openxmlformats.org/officeDocument/2006/relationships/theme" Target="/ppt/slideMasters/theme/theme1.xml" Id="R6ca99d4f374a44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1d74614c0c4f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4db419f7f46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9842b1cba42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632e03a7f42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6aab5578f46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0d71ce4ae4d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SKREDE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SKREDE ble etablert [år] og holder til i Hopland.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6796 Hopland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23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970 339 140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