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8dca3598e643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ce52b20402482f"/>
  </p:sldMasterIdLst>
  <p:sldIdLst>
    <p:sldId xmlns:r="http://schemas.openxmlformats.org/officeDocument/2006/relationships" id="256" r:id="R2d007bc28e64448a"/>
    <p:sldId xmlns:r="http://schemas.openxmlformats.org/officeDocument/2006/relationships" id="257" r:id="Rfb02de032bdd44e0"/>
    <p:sldId xmlns:r="http://schemas.openxmlformats.org/officeDocument/2006/relationships" id="258" r:id="R2c1f259489a944d3"/>
    <p:sldId xmlns:r="http://schemas.openxmlformats.org/officeDocument/2006/relationships" id="259" r:id="R252ebba73a1448ea"/>
    <p:sldId xmlns:r="http://schemas.openxmlformats.org/officeDocument/2006/relationships" id="260" r:id="R0760fa74d4ac4a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e52b20402482f" /><Relationship Type="http://schemas.openxmlformats.org/officeDocument/2006/relationships/slide" Target="/ppt/slides/slide1.xml" Id="R2d007bc28e64448a" /><Relationship Type="http://schemas.openxmlformats.org/officeDocument/2006/relationships/slide" Target="/ppt/slides/slide2.xml" Id="Rfb02de032bdd44e0" /><Relationship Type="http://schemas.openxmlformats.org/officeDocument/2006/relationships/slide" Target="/ppt/slides/slide3.xml" Id="R2c1f259489a944d3" /><Relationship Type="http://schemas.openxmlformats.org/officeDocument/2006/relationships/slide" Target="/ppt/slides/slide4.xml" Id="R252ebba73a1448ea" /><Relationship Type="http://schemas.openxmlformats.org/officeDocument/2006/relationships/slide" Target="/ppt/slides/slide5.xml" Id="R0760fa74d4ac4a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6e8206ded40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c59987b934c13" /><Relationship Type="http://schemas.openxmlformats.org/officeDocument/2006/relationships/theme" Target="/ppt/slideMasters/theme/theme1.xml" Id="R53b5219fab764c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dc59987b934c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3751ec36a4c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57c2570b042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9cc851ffa4e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0730a83054b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f542d103742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 SKREDE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SKREDE ble etablert [år] og holder til i Hopland.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Skredevegen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6796 Hopland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23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970 339 140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