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3ad00374ba4d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0e116c786a4fa2"/>
  </p:sldMasterIdLst>
  <p:sldIdLst>
    <p:sldId xmlns:r="http://schemas.openxmlformats.org/officeDocument/2006/relationships" id="256" r:id="Rb8044ffddbf24e40"/>
    <p:sldId xmlns:r="http://schemas.openxmlformats.org/officeDocument/2006/relationships" id="257" r:id="R2085ab932e954264"/>
    <p:sldId xmlns:r="http://schemas.openxmlformats.org/officeDocument/2006/relationships" id="258" r:id="R501d0cced2a2459e"/>
    <p:sldId xmlns:r="http://schemas.openxmlformats.org/officeDocument/2006/relationships" id="259" r:id="Rb36c66413c2e4c9b"/>
    <p:sldId xmlns:r="http://schemas.openxmlformats.org/officeDocument/2006/relationships" id="260" r:id="R4a4ed36fddb842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0e116c786a4fa2" /><Relationship Type="http://schemas.openxmlformats.org/officeDocument/2006/relationships/slide" Target="/ppt/slides/slide1.xml" Id="Rb8044ffddbf24e40" /><Relationship Type="http://schemas.openxmlformats.org/officeDocument/2006/relationships/slide" Target="/ppt/slides/slide2.xml" Id="R2085ab932e954264" /><Relationship Type="http://schemas.openxmlformats.org/officeDocument/2006/relationships/slide" Target="/ppt/slides/slide3.xml" Id="R501d0cced2a2459e" /><Relationship Type="http://schemas.openxmlformats.org/officeDocument/2006/relationships/slide" Target="/ppt/slides/slide4.xml" Id="Rb36c66413c2e4c9b" /><Relationship Type="http://schemas.openxmlformats.org/officeDocument/2006/relationships/slide" Target="/ppt/slides/slide5.xml" Id="R4a4ed36fddb842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42e4ef82b4a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e98ffddc74597" /><Relationship Type="http://schemas.openxmlformats.org/officeDocument/2006/relationships/theme" Target="/ppt/slideMasters/theme/theme1.xml" Id="Ra7fe349b750144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ee98ffddc745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5ed28499f4d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3dd4333f441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b1c4217ab41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81d9fd10048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626a1a90c4c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NILSEN HARRY 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HARRY 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NILSEN HARRY A ble etablert [år] og holder til i Utskarpen.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HARRY 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HARRY 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HARRY 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Flostrandveien 494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8725 Utskarpen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16 32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harvni@online.no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www.dynamittharry.no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970 337 954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HARRY A</a:t>
            </a:r>
          </a:p>
        </p:txBody>
      </p:sp>
    </p:spTree>
  </p:cSld>
  <p:clrMapOvr>
    <a:masterClrMapping xmlns:a="http://schemas.openxmlformats.org/drawingml/2006/main"/>
  </p:clrMapOvr>
</p:sld>
</file>