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5afb7545b249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3dc0e7f952402f"/>
  </p:sldMasterIdLst>
  <p:sldIdLst>
    <p:sldId xmlns:r="http://schemas.openxmlformats.org/officeDocument/2006/relationships" id="256" r:id="R421026c13e2c4275"/>
    <p:sldId xmlns:r="http://schemas.openxmlformats.org/officeDocument/2006/relationships" id="257" r:id="R13e591262a0b494d"/>
    <p:sldId xmlns:r="http://schemas.openxmlformats.org/officeDocument/2006/relationships" id="258" r:id="R92c01ac2c3e348a9"/>
    <p:sldId xmlns:r="http://schemas.openxmlformats.org/officeDocument/2006/relationships" id="259" r:id="R168edccf054349f0"/>
    <p:sldId xmlns:r="http://schemas.openxmlformats.org/officeDocument/2006/relationships" id="260" r:id="R6bfb3af88b8b42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3dc0e7f952402f" /><Relationship Type="http://schemas.openxmlformats.org/officeDocument/2006/relationships/slide" Target="/ppt/slides/slide1.xml" Id="R421026c13e2c4275" /><Relationship Type="http://schemas.openxmlformats.org/officeDocument/2006/relationships/slide" Target="/ppt/slides/slide2.xml" Id="R13e591262a0b494d" /><Relationship Type="http://schemas.openxmlformats.org/officeDocument/2006/relationships/slide" Target="/ppt/slides/slide3.xml" Id="R92c01ac2c3e348a9" /><Relationship Type="http://schemas.openxmlformats.org/officeDocument/2006/relationships/slide" Target="/ppt/slides/slide4.xml" Id="R168edccf054349f0" /><Relationship Type="http://schemas.openxmlformats.org/officeDocument/2006/relationships/slide" Target="/ppt/slides/slide5.xml" Id="R6bfb3af88b8b42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916d88b4744a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d7883938f4972" /><Relationship Type="http://schemas.openxmlformats.org/officeDocument/2006/relationships/theme" Target="/ppt/slideMasters/theme/theme1.xml" Id="Rdae2c019d58847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7d7883938f49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d8804c25e44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3334c73b54c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7a4a4d4d842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8afb39e9f4f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10803489e48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ØISTEIN ASK ANDERSEN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ØISTEIN ASK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ØISTEIN ASK ANDERSEN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ØISTEIN ASK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ØISTEIN ASK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ØISTEIN ASK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Galsrødveien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3220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oaa@oaa.no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oaa.no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970 335 633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ØISTEIN ASK ANDERSEN</a:t>
            </a:r>
          </a:p>
        </p:txBody>
      </p:sp>
    </p:spTree>
  </p:cSld>
  <p:clrMapOvr>
    <a:masterClrMapping xmlns:a="http://schemas.openxmlformats.org/drawingml/2006/main"/>
  </p:clrMapOvr>
</p:sld>
</file>