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fdd0beea5349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77d96adbb3424e"/>
  </p:sldMasterIdLst>
  <p:sldIdLst>
    <p:sldId xmlns:r="http://schemas.openxmlformats.org/officeDocument/2006/relationships" id="256" r:id="R509141e95aa7410c"/>
    <p:sldId xmlns:r="http://schemas.openxmlformats.org/officeDocument/2006/relationships" id="257" r:id="Rf2b3fc8b66774cb0"/>
    <p:sldId xmlns:r="http://schemas.openxmlformats.org/officeDocument/2006/relationships" id="258" r:id="R227c8ee6adf943bf"/>
    <p:sldId xmlns:r="http://schemas.openxmlformats.org/officeDocument/2006/relationships" id="259" r:id="R3238bd30a18049d0"/>
    <p:sldId xmlns:r="http://schemas.openxmlformats.org/officeDocument/2006/relationships" id="260" r:id="R4780a2029f304e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77d96adbb3424e" /><Relationship Type="http://schemas.openxmlformats.org/officeDocument/2006/relationships/slide" Target="/ppt/slides/slide1.xml" Id="R509141e95aa7410c" /><Relationship Type="http://schemas.openxmlformats.org/officeDocument/2006/relationships/slide" Target="/ppt/slides/slide2.xml" Id="Rf2b3fc8b66774cb0" /><Relationship Type="http://schemas.openxmlformats.org/officeDocument/2006/relationships/slide" Target="/ppt/slides/slide3.xml" Id="R227c8ee6adf943bf" /><Relationship Type="http://schemas.openxmlformats.org/officeDocument/2006/relationships/slide" Target="/ppt/slides/slide4.xml" Id="R3238bd30a18049d0" /><Relationship Type="http://schemas.openxmlformats.org/officeDocument/2006/relationships/slide" Target="/ppt/slides/slide5.xml" Id="R4780a2029f304e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5b61b2ef434d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351c2d23a42f1" /><Relationship Type="http://schemas.openxmlformats.org/officeDocument/2006/relationships/theme" Target="/ppt/slideMasters/theme/theme1.xml" Id="R7176d0ff53584b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1351c2d23a42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bbaa2e16941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d70fbc9c04e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c385b095a42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a738341a544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3bfa7a52549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ØISTEIN ASK ANDERSEN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ØISTEIN ASK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ØISTEIN ASK ANDERSEN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ØISTEIN ASK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ØISTEIN ASK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ØISTEIN ASK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Galsrødveien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3220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oaa@oaa.no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oaa.no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970 335 633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ØISTEIN ASK ANDERSEN</a:t>
            </a:r>
          </a:p>
        </p:txBody>
      </p:sp>
    </p:spTree>
  </p:cSld>
  <p:clrMapOvr>
    <a:masterClrMapping xmlns:a="http://schemas.openxmlformats.org/drawingml/2006/main"/>
  </p:clrMapOvr>
</p:sld>
</file>