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ccd0ffe82e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0276a44e14788"/>
  </p:sldMasterIdLst>
  <p:sldIdLst>
    <p:sldId xmlns:r="http://schemas.openxmlformats.org/officeDocument/2006/relationships" id="256" r:id="R9eea25e997e84b75"/>
    <p:sldId xmlns:r="http://schemas.openxmlformats.org/officeDocument/2006/relationships" id="257" r:id="Ra047d301bf8b4329"/>
    <p:sldId xmlns:r="http://schemas.openxmlformats.org/officeDocument/2006/relationships" id="258" r:id="Rea46a2a034394937"/>
    <p:sldId xmlns:r="http://schemas.openxmlformats.org/officeDocument/2006/relationships" id="259" r:id="R596f1c893d894250"/>
    <p:sldId xmlns:r="http://schemas.openxmlformats.org/officeDocument/2006/relationships" id="260" r:id="Reeeda67afa5a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0276a44e14788" /><Relationship Type="http://schemas.openxmlformats.org/officeDocument/2006/relationships/slide" Target="/ppt/slides/slide1.xml" Id="R9eea25e997e84b75" /><Relationship Type="http://schemas.openxmlformats.org/officeDocument/2006/relationships/slide" Target="/ppt/slides/slide2.xml" Id="Ra047d301bf8b4329" /><Relationship Type="http://schemas.openxmlformats.org/officeDocument/2006/relationships/slide" Target="/ppt/slides/slide3.xml" Id="Rea46a2a034394937" /><Relationship Type="http://schemas.openxmlformats.org/officeDocument/2006/relationships/slide" Target="/ppt/slides/slide4.xml" Id="R596f1c893d894250" /><Relationship Type="http://schemas.openxmlformats.org/officeDocument/2006/relationships/slide" Target="/ppt/slides/slide5.xml" Id="Reeeda67afa5a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e524babc4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14860230a4129" /><Relationship Type="http://schemas.openxmlformats.org/officeDocument/2006/relationships/theme" Target="/ppt/slideMasters/theme/theme1.xml" Id="Rc576a45c43f6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14860230a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11238ea60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e061a3e4e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b4186502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88ab57f194a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6c699960f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BØRRE OLSEN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OLSEN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OLSEN ble etablert [år] og holder til i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OLSEN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OLSEN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OLSEN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Brevigveien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970 320 334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BØRRE OLSEN</a:t>
            </a:r>
          </a:p>
        </p:txBody>
      </p:sp>
    </p:spTree>
  </p:cSld>
  <p:clrMapOvr>
    <a:masterClrMapping xmlns:a="http://schemas.openxmlformats.org/drawingml/2006/main"/>
  </p:clrMapOvr>
</p:sld>
</file>