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2aa225b33944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1cec41d5934569"/>
  </p:sldMasterIdLst>
  <p:sldIdLst>
    <p:sldId xmlns:r="http://schemas.openxmlformats.org/officeDocument/2006/relationships" id="256" r:id="R550a3102a4d64c5c"/>
    <p:sldId xmlns:r="http://schemas.openxmlformats.org/officeDocument/2006/relationships" id="257" r:id="Rfd0e6950ec2e41c4"/>
    <p:sldId xmlns:r="http://schemas.openxmlformats.org/officeDocument/2006/relationships" id="258" r:id="Rfb37003ef036473f"/>
    <p:sldId xmlns:r="http://schemas.openxmlformats.org/officeDocument/2006/relationships" id="259" r:id="Rf2c7b6a54f9d4979"/>
    <p:sldId xmlns:r="http://schemas.openxmlformats.org/officeDocument/2006/relationships" id="260" r:id="Re58ae01ab5724b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cec41d5934569" /><Relationship Type="http://schemas.openxmlformats.org/officeDocument/2006/relationships/slide" Target="/ppt/slides/slide1.xml" Id="R550a3102a4d64c5c" /><Relationship Type="http://schemas.openxmlformats.org/officeDocument/2006/relationships/slide" Target="/ppt/slides/slide2.xml" Id="Rfd0e6950ec2e41c4" /><Relationship Type="http://schemas.openxmlformats.org/officeDocument/2006/relationships/slide" Target="/ppt/slides/slide3.xml" Id="Rfb37003ef036473f" /><Relationship Type="http://schemas.openxmlformats.org/officeDocument/2006/relationships/slide" Target="/ppt/slides/slide4.xml" Id="Rf2c7b6a54f9d4979" /><Relationship Type="http://schemas.openxmlformats.org/officeDocument/2006/relationships/slide" Target="/ppt/slides/slide5.xml" Id="Re58ae01ab5724b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bc4e2ae6442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b714a25a04d26" /><Relationship Type="http://schemas.openxmlformats.org/officeDocument/2006/relationships/theme" Target="/ppt/slideMasters/theme/theme1.xml" Id="Rd4577eafb18641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db714a25a04d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ac086222d4a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6103ed9554a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b327a626e4a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da98afc2c4b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291841d0e47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 ARNE SØDAL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ARNE SØDAL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 ARNE SØDAL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ARNE SØDAL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ARNE SØDAL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ARNE SØDAL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970 309 896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ARNE SØDAL</a:t>
            </a:r>
          </a:p>
        </p:txBody>
      </p:sp>
    </p:spTree>
  </p:cSld>
  <p:clrMapOvr>
    <a:masterClrMapping xmlns:a="http://schemas.openxmlformats.org/drawingml/2006/main"/>
  </p:clrMapOvr>
</p:sld>
</file>