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f8736e2a9e43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df328b70b445ed"/>
  </p:sldMasterIdLst>
  <p:sldIdLst>
    <p:sldId xmlns:r="http://schemas.openxmlformats.org/officeDocument/2006/relationships" id="256" r:id="Rcf97bcf909bc4eb9"/>
    <p:sldId xmlns:r="http://schemas.openxmlformats.org/officeDocument/2006/relationships" id="257" r:id="R78f5a71b6cdc4200"/>
    <p:sldId xmlns:r="http://schemas.openxmlformats.org/officeDocument/2006/relationships" id="258" r:id="R2bea062d077f485f"/>
    <p:sldId xmlns:r="http://schemas.openxmlformats.org/officeDocument/2006/relationships" id="259" r:id="R4274f82fbdc341ba"/>
    <p:sldId xmlns:r="http://schemas.openxmlformats.org/officeDocument/2006/relationships" id="260" r:id="Rcd8f6db940e8482a"/>
    <p:sldId xmlns:r="http://schemas.openxmlformats.org/officeDocument/2006/relationships" id="261" r:id="Rd3978c01603148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df328b70b445ed" /><Relationship Type="http://schemas.openxmlformats.org/officeDocument/2006/relationships/slide" Target="/ppt/slides/slide1.xml" Id="Rcf97bcf909bc4eb9" /><Relationship Type="http://schemas.openxmlformats.org/officeDocument/2006/relationships/slide" Target="/ppt/slides/slide2.xml" Id="R78f5a71b6cdc4200" /><Relationship Type="http://schemas.openxmlformats.org/officeDocument/2006/relationships/slide" Target="/ppt/slides/slide3.xml" Id="R2bea062d077f485f" /><Relationship Type="http://schemas.openxmlformats.org/officeDocument/2006/relationships/slide" Target="/ppt/slides/slide4.xml" Id="R4274f82fbdc341ba" /><Relationship Type="http://schemas.openxmlformats.org/officeDocument/2006/relationships/slide" Target="/ppt/slides/slide5.xml" Id="Rcd8f6db940e8482a" /><Relationship Type="http://schemas.openxmlformats.org/officeDocument/2006/relationships/slide" Target="/ppt/slides/slide6.xml" Id="Rd3978c01603148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414c445e3b49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d4c49350254755" /><Relationship Type="http://schemas.openxmlformats.org/officeDocument/2006/relationships/theme" Target="/ppt/slideMasters/theme/theme1.xml" Id="Rb385a7f7449f47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d4c493502547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bf56325ff940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23de95da2a42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53ebd59edd48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7d7c03d44841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a97cb02dd542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3c74502a2e47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SØR-ØSTERDAL REGNSKAPSLAG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SØR-ØSTERDAL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SØR-ØSTERDAL REGNSKAPSLAG SA ble etablert [år] og holder til i Rena.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SØR-ØSTERDAL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SØR-ØSTERDAL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SØR-ØSTERDAL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12 084 689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−197 425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−208 971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578 337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4 318 489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SØR-ØSTERDAL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Trudvanggata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2450 Rena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44 00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970 300 643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SØR-ØSTERDAL REGNSKAPSLAG SA</a:t>
            </a:r>
          </a:p>
        </p:txBody>
      </p:sp>
    </p:spTree>
  </p:cSld>
  <p:clrMapOvr>
    <a:masterClrMapping xmlns:a="http://schemas.openxmlformats.org/drawingml/2006/main"/>
  </p:clrMapOvr>
</p:sld>
</file>