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837a767b03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13af7779644797"/>
  </p:sldMasterIdLst>
  <p:sldIdLst>
    <p:sldId xmlns:r="http://schemas.openxmlformats.org/officeDocument/2006/relationships" id="256" r:id="R96baf624d9f4421d"/>
    <p:sldId xmlns:r="http://schemas.openxmlformats.org/officeDocument/2006/relationships" id="257" r:id="Rd25d5c54effd44a0"/>
    <p:sldId xmlns:r="http://schemas.openxmlformats.org/officeDocument/2006/relationships" id="258" r:id="Ra098196002594ddf"/>
    <p:sldId xmlns:r="http://schemas.openxmlformats.org/officeDocument/2006/relationships" id="259" r:id="R12885df0282b42e0"/>
    <p:sldId xmlns:r="http://schemas.openxmlformats.org/officeDocument/2006/relationships" id="260" r:id="Ra718086f605547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13af7779644797" /><Relationship Type="http://schemas.openxmlformats.org/officeDocument/2006/relationships/slide" Target="/ppt/slides/slide1.xml" Id="R96baf624d9f4421d" /><Relationship Type="http://schemas.openxmlformats.org/officeDocument/2006/relationships/slide" Target="/ppt/slides/slide2.xml" Id="Rd25d5c54effd44a0" /><Relationship Type="http://schemas.openxmlformats.org/officeDocument/2006/relationships/slide" Target="/ppt/slides/slide3.xml" Id="Ra098196002594ddf" /><Relationship Type="http://schemas.openxmlformats.org/officeDocument/2006/relationships/slide" Target="/ppt/slides/slide4.xml" Id="R12885df0282b42e0" /><Relationship Type="http://schemas.openxmlformats.org/officeDocument/2006/relationships/slide" Target="/ppt/slides/slide5.xml" Id="Ra718086f605547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9e6bc255647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7f7c5b3b14c77" /><Relationship Type="http://schemas.openxmlformats.org/officeDocument/2006/relationships/theme" Target="/ppt/slideMasters/theme/theme1.xml" Id="Rec8a5e62386b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d7f7c5b3b1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f6138fc65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bd561ec3d4b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f604e6978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adf7e7a5d4e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b0cd16d1042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RØNNINGEN KJELL VICTOR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RØNNINGEN KJELL VICTOR ble etablert [år] og holder til i Hernes.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Horndalsvegen 944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2410 Hernes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RØNNINGEN KJELL VICTOR</a:t>
            </a:r>
          </a:p>
        </p:txBody>
      </p:sp>
    </p:spTree>
  </p:cSld>
  <p:clrMapOvr>
    <a:masterClrMapping xmlns:a="http://schemas.openxmlformats.org/drawingml/2006/main"/>
  </p:clrMapOvr>
</p:sld>
</file>