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b5e9f1865948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a75ae15db44be"/>
  </p:sldMasterIdLst>
  <p:sldIdLst>
    <p:sldId xmlns:r="http://schemas.openxmlformats.org/officeDocument/2006/relationships" id="256" r:id="R77a8a5d5160a437a"/>
    <p:sldId xmlns:r="http://schemas.openxmlformats.org/officeDocument/2006/relationships" id="257" r:id="Rae1c26599c2e46ac"/>
    <p:sldId xmlns:r="http://schemas.openxmlformats.org/officeDocument/2006/relationships" id="258" r:id="R2423e02be4784397"/>
    <p:sldId xmlns:r="http://schemas.openxmlformats.org/officeDocument/2006/relationships" id="259" r:id="R1f452a4c53a64f83"/>
    <p:sldId xmlns:r="http://schemas.openxmlformats.org/officeDocument/2006/relationships" id="260" r:id="Re3a31a0493924e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a75ae15db44be" /><Relationship Type="http://schemas.openxmlformats.org/officeDocument/2006/relationships/slide" Target="/ppt/slides/slide1.xml" Id="R77a8a5d5160a437a" /><Relationship Type="http://schemas.openxmlformats.org/officeDocument/2006/relationships/slide" Target="/ppt/slides/slide2.xml" Id="Rae1c26599c2e46ac" /><Relationship Type="http://schemas.openxmlformats.org/officeDocument/2006/relationships/slide" Target="/ppt/slides/slide3.xml" Id="R2423e02be4784397" /><Relationship Type="http://schemas.openxmlformats.org/officeDocument/2006/relationships/slide" Target="/ppt/slides/slide4.xml" Id="R1f452a4c53a64f83" /><Relationship Type="http://schemas.openxmlformats.org/officeDocument/2006/relationships/slide" Target="/ppt/slides/slide5.xml" Id="Re3a31a0493924e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6229cc88b4f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0f9b67ee44d5c" /><Relationship Type="http://schemas.openxmlformats.org/officeDocument/2006/relationships/theme" Target="/ppt/slideMasters/theme/theme1.xml" Id="R5e1c825cbeea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0f9b67ee4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89e60f0cc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d024f50c7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7aaef0eeb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3a77fdd0d40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0656f6ada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RØNNINGEN KJELL VICTOR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RØNNINGEN KJELL VICTOR ble etablert [år] og holder til i Hernes.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Horndalsvegen 944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2410 Hernes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970 300 600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