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dfb0442f9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604d2cdea47f3"/>
  </p:sldMasterIdLst>
  <p:sldIdLst>
    <p:sldId xmlns:r="http://schemas.openxmlformats.org/officeDocument/2006/relationships" id="256" r:id="Rfe6f4492a9df4a9b"/>
    <p:sldId xmlns:r="http://schemas.openxmlformats.org/officeDocument/2006/relationships" id="257" r:id="Rd95b51c1c2934da8"/>
    <p:sldId xmlns:r="http://schemas.openxmlformats.org/officeDocument/2006/relationships" id="258" r:id="R253f4f3e47ed4667"/>
    <p:sldId xmlns:r="http://schemas.openxmlformats.org/officeDocument/2006/relationships" id="259" r:id="R2d99481396f2407a"/>
    <p:sldId xmlns:r="http://schemas.openxmlformats.org/officeDocument/2006/relationships" id="260" r:id="R248b5bf5ad6d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604d2cdea47f3" /><Relationship Type="http://schemas.openxmlformats.org/officeDocument/2006/relationships/slide" Target="/ppt/slides/slide1.xml" Id="Rfe6f4492a9df4a9b" /><Relationship Type="http://schemas.openxmlformats.org/officeDocument/2006/relationships/slide" Target="/ppt/slides/slide2.xml" Id="Rd95b51c1c2934da8" /><Relationship Type="http://schemas.openxmlformats.org/officeDocument/2006/relationships/slide" Target="/ppt/slides/slide3.xml" Id="R253f4f3e47ed4667" /><Relationship Type="http://schemas.openxmlformats.org/officeDocument/2006/relationships/slide" Target="/ppt/slides/slide4.xml" Id="R2d99481396f2407a" /><Relationship Type="http://schemas.openxmlformats.org/officeDocument/2006/relationships/slide" Target="/ppt/slides/slide5.xml" Id="R248b5bf5ad6d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0241db18b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2649eaab245f1" /><Relationship Type="http://schemas.openxmlformats.org/officeDocument/2006/relationships/theme" Target="/ppt/slideMasters/theme/theme1.xml" Id="R680e172f396c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2649eaab2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54aadcebe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cb45a63b9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0a4c88f59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c9a4e03b3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5566027c2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BJARNE LOFTHUS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LOFTHUS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LOFTHUS ble etablert [år] og holder til i Høydalsmo.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LOFTHUS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LOFTHUS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LOFTHUS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Kvålsgrend 140A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3891 Høydalsmo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07 64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970 295 402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LOFTHUS</a:t>
            </a:r>
          </a:p>
        </p:txBody>
      </p:sp>
    </p:spTree>
  </p:cSld>
  <p:clrMapOvr>
    <a:masterClrMapping xmlns:a="http://schemas.openxmlformats.org/drawingml/2006/main"/>
  </p:clrMapOvr>
</p:sld>
</file>