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351f6739af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96e14139e445a"/>
  </p:sldMasterIdLst>
  <p:sldIdLst>
    <p:sldId xmlns:r="http://schemas.openxmlformats.org/officeDocument/2006/relationships" id="256" r:id="R46998bcc19e74894"/>
    <p:sldId xmlns:r="http://schemas.openxmlformats.org/officeDocument/2006/relationships" id="257" r:id="R7eb2c8d9f6c84d5c"/>
    <p:sldId xmlns:r="http://schemas.openxmlformats.org/officeDocument/2006/relationships" id="258" r:id="R216a402181c34ba1"/>
    <p:sldId xmlns:r="http://schemas.openxmlformats.org/officeDocument/2006/relationships" id="259" r:id="Rea0820b44f2145c0"/>
    <p:sldId xmlns:r="http://schemas.openxmlformats.org/officeDocument/2006/relationships" id="260" r:id="Reafde6243a1a46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96e14139e445a" /><Relationship Type="http://schemas.openxmlformats.org/officeDocument/2006/relationships/slide" Target="/ppt/slides/slide1.xml" Id="R46998bcc19e74894" /><Relationship Type="http://schemas.openxmlformats.org/officeDocument/2006/relationships/slide" Target="/ppt/slides/slide2.xml" Id="R7eb2c8d9f6c84d5c" /><Relationship Type="http://schemas.openxmlformats.org/officeDocument/2006/relationships/slide" Target="/ppt/slides/slide3.xml" Id="R216a402181c34ba1" /><Relationship Type="http://schemas.openxmlformats.org/officeDocument/2006/relationships/slide" Target="/ppt/slides/slide4.xml" Id="Rea0820b44f2145c0" /><Relationship Type="http://schemas.openxmlformats.org/officeDocument/2006/relationships/slide" Target="/ppt/slides/slide5.xml" Id="Reafde6243a1a46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e0ff0649d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3656febed45c2" /><Relationship Type="http://schemas.openxmlformats.org/officeDocument/2006/relationships/theme" Target="/ppt/slideMasters/theme/theme1.xml" Id="R70829508bc82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f3656febed45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61096d8644e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6b859211c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9d6281a6c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3305a26e04d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e317c0684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DAHLE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DAHLE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DAHLE ble etablert [år] og holder til i Åmdals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DAHLE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DAHLE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DAHLE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Doktarvegen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3882 Åmdals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970 295 070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DAHLE</a:t>
            </a:r>
          </a:p>
        </p:txBody>
      </p:sp>
    </p:spTree>
  </p:cSld>
  <p:clrMapOvr>
    <a:masterClrMapping xmlns:a="http://schemas.openxmlformats.org/drawingml/2006/main"/>
  </p:clrMapOvr>
</p:sld>
</file>