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08784e17dc47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900d265d924dc7"/>
  </p:sldMasterIdLst>
  <p:sldIdLst>
    <p:sldId xmlns:r="http://schemas.openxmlformats.org/officeDocument/2006/relationships" id="256" r:id="R34a378eec33e434c"/>
    <p:sldId xmlns:r="http://schemas.openxmlformats.org/officeDocument/2006/relationships" id="257" r:id="Rd82e2846d4f642ee"/>
    <p:sldId xmlns:r="http://schemas.openxmlformats.org/officeDocument/2006/relationships" id="258" r:id="Rcce472b204c74588"/>
    <p:sldId xmlns:r="http://schemas.openxmlformats.org/officeDocument/2006/relationships" id="259" r:id="Rb8c029faa45d4b9b"/>
    <p:sldId xmlns:r="http://schemas.openxmlformats.org/officeDocument/2006/relationships" id="260" r:id="R042b034114e0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00d265d924dc7" /><Relationship Type="http://schemas.openxmlformats.org/officeDocument/2006/relationships/slide" Target="/ppt/slides/slide1.xml" Id="R34a378eec33e434c" /><Relationship Type="http://schemas.openxmlformats.org/officeDocument/2006/relationships/slide" Target="/ppt/slides/slide2.xml" Id="Rd82e2846d4f642ee" /><Relationship Type="http://schemas.openxmlformats.org/officeDocument/2006/relationships/slide" Target="/ppt/slides/slide3.xml" Id="Rcce472b204c74588" /><Relationship Type="http://schemas.openxmlformats.org/officeDocument/2006/relationships/slide" Target="/ppt/slides/slide4.xml" Id="Rb8c029faa45d4b9b" /><Relationship Type="http://schemas.openxmlformats.org/officeDocument/2006/relationships/slide" Target="/ppt/slides/slide5.xml" Id="R042b034114e0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1886cd6b949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12612c163414d" /><Relationship Type="http://schemas.openxmlformats.org/officeDocument/2006/relationships/theme" Target="/ppt/slideMasters/theme/theme1.xml" Id="R6bcea477e5e04d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512612c16341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4033e515149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4176edc7d4a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6cd1f35d14c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e8cc81bfc48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e512a045844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SVEBO ØYSTEIN BØHLER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SVEBO ØYSTEIN BØHLER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SVEBO ØYSTEIN BØHLER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SVEBO ØYSTEIN BØHLER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SVEBO ØYSTEIN BØHLER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SVEBO ØYSTEIN BØHLER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Slemdalsveien 33C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970 291 792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SVEBO ØYSTEIN BØHLER</a:t>
            </a:r>
          </a:p>
        </p:txBody>
      </p:sp>
    </p:spTree>
  </p:cSld>
  <p:clrMapOvr>
    <a:masterClrMapping xmlns:a="http://schemas.openxmlformats.org/drawingml/2006/main"/>
  </p:clrMapOvr>
</p:sld>
</file>