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5e36b41acb47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1b92bd50a94279"/>
  </p:sldMasterIdLst>
  <p:sldIdLst>
    <p:sldId xmlns:r="http://schemas.openxmlformats.org/officeDocument/2006/relationships" id="256" r:id="R405f20ee363b407e"/>
    <p:sldId xmlns:r="http://schemas.openxmlformats.org/officeDocument/2006/relationships" id="257" r:id="Rcb4915f6e0a24a9d"/>
    <p:sldId xmlns:r="http://schemas.openxmlformats.org/officeDocument/2006/relationships" id="258" r:id="Re298a9a7a77d4675"/>
    <p:sldId xmlns:r="http://schemas.openxmlformats.org/officeDocument/2006/relationships" id="259" r:id="R23598a29c0a14e06"/>
    <p:sldId xmlns:r="http://schemas.openxmlformats.org/officeDocument/2006/relationships" id="260" r:id="Rbef3d8c6e6984e48"/>
    <p:sldId xmlns:r="http://schemas.openxmlformats.org/officeDocument/2006/relationships" id="261" r:id="R64d392c7dd6845e4"/>
    <p:sldId xmlns:r="http://schemas.openxmlformats.org/officeDocument/2006/relationships" id="262" r:id="Ra0b9ffd1e4f745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1b92bd50a94279" /><Relationship Type="http://schemas.openxmlformats.org/officeDocument/2006/relationships/slide" Target="/ppt/slides/slide1.xml" Id="R405f20ee363b407e" /><Relationship Type="http://schemas.openxmlformats.org/officeDocument/2006/relationships/slide" Target="/ppt/slides/slide2.xml" Id="Rcb4915f6e0a24a9d" /><Relationship Type="http://schemas.openxmlformats.org/officeDocument/2006/relationships/slide" Target="/ppt/slides/slide3.xml" Id="Re298a9a7a77d4675" /><Relationship Type="http://schemas.openxmlformats.org/officeDocument/2006/relationships/slide" Target="/ppt/slides/slide4.xml" Id="R23598a29c0a14e06" /><Relationship Type="http://schemas.openxmlformats.org/officeDocument/2006/relationships/slide" Target="/ppt/slides/slide5.xml" Id="Rbef3d8c6e6984e48" /><Relationship Type="http://schemas.openxmlformats.org/officeDocument/2006/relationships/slide" Target="/ppt/slides/slide6.xml" Id="R64d392c7dd6845e4" /><Relationship Type="http://schemas.openxmlformats.org/officeDocument/2006/relationships/slide" Target="/ppt/slides/slide7.xml" Id="Ra0b9ffd1e4f745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77189f5d904e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e8285ea49456c" /><Relationship Type="http://schemas.openxmlformats.org/officeDocument/2006/relationships/theme" Target="/ppt/slideMasters/theme/theme1.xml" Id="R14294f07164b4f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9e8285ea4945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6e1b13af4b4d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f7c3f7f744d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1459b64e146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b009fe7294a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3e8d46b804c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37e083fa042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72ba219b746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STEINAR GJERSRUD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GJERSRUD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STEINAR GJERSRUD &amp; CO AS ble etablert [år] og holder til i Sofiemyr.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GJERSRUD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GJERSRUD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GJERSRUD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16 053 304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1 505 880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1 226 708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14 307 786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17 403 618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GJERSRUD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GJERSRUD ERIK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GJERSRUD STIG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GJERSRUD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Kongeveien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1412 Sofiemyr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66808288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sgjersrud@gmail.com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970 291 164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STEINAR GJERSRUD &amp; CO AS</a:t>
            </a:r>
          </a:p>
        </p:txBody>
      </p:sp>
    </p:spTree>
  </p:cSld>
  <p:clrMapOvr>
    <a:masterClrMapping xmlns:a="http://schemas.openxmlformats.org/drawingml/2006/main"/>
  </p:clrMapOvr>
</p:sld>
</file>