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595655d5f94c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3f0aa24e65491f"/>
  </p:sldMasterIdLst>
  <p:sldIdLst>
    <p:sldId xmlns:r="http://schemas.openxmlformats.org/officeDocument/2006/relationships" id="256" r:id="Rfc17a497f2944baa"/>
    <p:sldId xmlns:r="http://schemas.openxmlformats.org/officeDocument/2006/relationships" id="257" r:id="Rf10562d5bbf5461f"/>
    <p:sldId xmlns:r="http://schemas.openxmlformats.org/officeDocument/2006/relationships" id="258" r:id="R6696b4bd1338448f"/>
    <p:sldId xmlns:r="http://schemas.openxmlformats.org/officeDocument/2006/relationships" id="259" r:id="R6cd02dd7fac74307"/>
    <p:sldId xmlns:r="http://schemas.openxmlformats.org/officeDocument/2006/relationships" id="260" r:id="R89b71e46278b49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3f0aa24e65491f" /><Relationship Type="http://schemas.openxmlformats.org/officeDocument/2006/relationships/slide" Target="/ppt/slides/slide1.xml" Id="Rfc17a497f2944baa" /><Relationship Type="http://schemas.openxmlformats.org/officeDocument/2006/relationships/slide" Target="/ppt/slides/slide2.xml" Id="Rf10562d5bbf5461f" /><Relationship Type="http://schemas.openxmlformats.org/officeDocument/2006/relationships/slide" Target="/ppt/slides/slide3.xml" Id="R6696b4bd1338448f" /><Relationship Type="http://schemas.openxmlformats.org/officeDocument/2006/relationships/slide" Target="/ppt/slides/slide4.xml" Id="R6cd02dd7fac74307" /><Relationship Type="http://schemas.openxmlformats.org/officeDocument/2006/relationships/slide" Target="/ppt/slides/slide5.xml" Id="R89b71e46278b49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73ace06a0e4d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9e9d506be4018" /><Relationship Type="http://schemas.openxmlformats.org/officeDocument/2006/relationships/theme" Target="/ppt/slideMasters/theme/theme1.xml" Id="R12ba8207ab7347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a9e9d506be40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e804bdc784e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06823c1da4c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41a951d7344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edbc3e73f44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92cacef7840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ESPELAND RAGNVALD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ESPELAND RAGNVALD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ESPELAND RAGNVALD ble etablert [år] og holder til i Naustdal.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ESPELAND RAGNVALD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ESPELAND RAGNVALD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ESPELAND RAGNVALD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Naustedalen 1347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6817 Naustdal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81 95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970 280 030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ESPELAND RAGNVALD</a:t>
            </a:r>
          </a:p>
        </p:txBody>
      </p:sp>
    </p:spTree>
  </p:cSld>
  <p:clrMapOvr>
    <a:masterClrMapping xmlns:a="http://schemas.openxmlformats.org/drawingml/2006/main"/>
  </p:clrMapOvr>
</p:sld>
</file>