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329bc3b25f44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3ee9927ef349e0"/>
  </p:sldMasterIdLst>
  <p:sldIdLst>
    <p:sldId xmlns:r="http://schemas.openxmlformats.org/officeDocument/2006/relationships" id="256" r:id="Rb4f836354e9a4c26"/>
    <p:sldId xmlns:r="http://schemas.openxmlformats.org/officeDocument/2006/relationships" id="257" r:id="R2f2e9f132b084db1"/>
    <p:sldId xmlns:r="http://schemas.openxmlformats.org/officeDocument/2006/relationships" id="258" r:id="R20ab9d7e035d45c5"/>
    <p:sldId xmlns:r="http://schemas.openxmlformats.org/officeDocument/2006/relationships" id="259" r:id="R46fc42c6cc7c4dc8"/>
    <p:sldId xmlns:r="http://schemas.openxmlformats.org/officeDocument/2006/relationships" id="260" r:id="R4d5139c6b01d4d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3ee9927ef349e0" /><Relationship Type="http://schemas.openxmlformats.org/officeDocument/2006/relationships/slide" Target="/ppt/slides/slide1.xml" Id="Rb4f836354e9a4c26" /><Relationship Type="http://schemas.openxmlformats.org/officeDocument/2006/relationships/slide" Target="/ppt/slides/slide2.xml" Id="R2f2e9f132b084db1" /><Relationship Type="http://schemas.openxmlformats.org/officeDocument/2006/relationships/slide" Target="/ppt/slides/slide3.xml" Id="R20ab9d7e035d45c5" /><Relationship Type="http://schemas.openxmlformats.org/officeDocument/2006/relationships/slide" Target="/ppt/slides/slide4.xml" Id="R46fc42c6cc7c4dc8" /><Relationship Type="http://schemas.openxmlformats.org/officeDocument/2006/relationships/slide" Target="/ppt/slides/slide5.xml" Id="R4d5139c6b01d4d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55dd9b3c624b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9a0183fe44e0c" /><Relationship Type="http://schemas.openxmlformats.org/officeDocument/2006/relationships/theme" Target="/ppt/slideMasters/theme/theme1.xml" Id="R81c85561c2a64b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79a0183fe44e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14d8fb19b44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f2622deb642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9ca8810ab46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b10f454ba40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aab6f94d146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ESPELAND RAGNVALD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ESPELAND RAGNVALD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ESPELAND RAGNVALD ble etablert [år] og holder til i Naustdal.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ESPELAND RAGNVALD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ESPELAND RAGNVALD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ESPELAND RAGNVALD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Naustedalen 1347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6817 Naustdal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81 95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970 280 030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ESPELAND RAGNVALD</a:t>
            </a:r>
          </a:p>
        </p:txBody>
      </p:sp>
    </p:spTree>
  </p:cSld>
  <p:clrMapOvr>
    <a:masterClrMapping xmlns:a="http://schemas.openxmlformats.org/drawingml/2006/main"/>
  </p:clrMapOvr>
</p:sld>
</file>