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59404cbea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839c794a54c52"/>
  </p:sldMasterIdLst>
  <p:sldIdLst>
    <p:sldId xmlns:r="http://schemas.openxmlformats.org/officeDocument/2006/relationships" id="256" r:id="R76abfd0eeac94af0"/>
    <p:sldId xmlns:r="http://schemas.openxmlformats.org/officeDocument/2006/relationships" id="257" r:id="R00d3a8ba1663424d"/>
    <p:sldId xmlns:r="http://schemas.openxmlformats.org/officeDocument/2006/relationships" id="258" r:id="Reb1ea44a652d4307"/>
    <p:sldId xmlns:r="http://schemas.openxmlformats.org/officeDocument/2006/relationships" id="259" r:id="R1db794615e464b60"/>
    <p:sldId xmlns:r="http://schemas.openxmlformats.org/officeDocument/2006/relationships" id="260" r:id="R53f925e4e8fa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839c794a54c52" /><Relationship Type="http://schemas.openxmlformats.org/officeDocument/2006/relationships/slide" Target="/ppt/slides/slide1.xml" Id="R76abfd0eeac94af0" /><Relationship Type="http://schemas.openxmlformats.org/officeDocument/2006/relationships/slide" Target="/ppt/slides/slide2.xml" Id="R00d3a8ba1663424d" /><Relationship Type="http://schemas.openxmlformats.org/officeDocument/2006/relationships/slide" Target="/ppt/slides/slide3.xml" Id="Reb1ea44a652d4307" /><Relationship Type="http://schemas.openxmlformats.org/officeDocument/2006/relationships/slide" Target="/ppt/slides/slide4.xml" Id="R1db794615e464b60" /><Relationship Type="http://schemas.openxmlformats.org/officeDocument/2006/relationships/slide" Target="/ppt/slides/slide5.xml" Id="R53f925e4e8fa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01f0961d7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74307204545ed" /><Relationship Type="http://schemas.openxmlformats.org/officeDocument/2006/relationships/theme" Target="/ppt/slideMasters/theme/theme1.xml" Id="Re766d205ffc8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743072045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f53a6c452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2752132a9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a3f5b04d1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9bb28b837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2838e3b66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HAARSTAD ERIK SIVILARKITEKT MNAL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HAARSTAD ERIK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HAARSTAD ERIK SIVILARKITEKT MNAL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HAARSTAD ERIK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HAARSTAD ERIK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HAARSTAD ERIK SIVILARKITEKT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Fjellgata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71 70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HAARSTAD ERIK SIVILARKITEKT MNAL</a:t>
            </a:r>
          </a:p>
        </p:txBody>
      </p:sp>
    </p:spTree>
  </p:cSld>
  <p:clrMapOvr>
    <a:masterClrMapping xmlns:a="http://schemas.openxmlformats.org/drawingml/2006/main"/>
  </p:clrMapOvr>
</p:sld>
</file>