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d50c1b8c9e46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7ede86da04ae9"/>
  </p:sldMasterIdLst>
  <p:sldIdLst>
    <p:sldId xmlns:r="http://schemas.openxmlformats.org/officeDocument/2006/relationships" id="256" r:id="Rceaa12106ac84f7b"/>
    <p:sldId xmlns:r="http://schemas.openxmlformats.org/officeDocument/2006/relationships" id="257" r:id="Re3af96408aca47ef"/>
    <p:sldId xmlns:r="http://schemas.openxmlformats.org/officeDocument/2006/relationships" id="258" r:id="R4c685f5359864066"/>
    <p:sldId xmlns:r="http://schemas.openxmlformats.org/officeDocument/2006/relationships" id="259" r:id="R6fc325c5e7004895"/>
    <p:sldId xmlns:r="http://schemas.openxmlformats.org/officeDocument/2006/relationships" id="260" r:id="R525d571065fa45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7ede86da04ae9" /><Relationship Type="http://schemas.openxmlformats.org/officeDocument/2006/relationships/slide" Target="/ppt/slides/slide1.xml" Id="Rceaa12106ac84f7b" /><Relationship Type="http://schemas.openxmlformats.org/officeDocument/2006/relationships/slide" Target="/ppt/slides/slide2.xml" Id="Re3af96408aca47ef" /><Relationship Type="http://schemas.openxmlformats.org/officeDocument/2006/relationships/slide" Target="/ppt/slides/slide3.xml" Id="R4c685f5359864066" /><Relationship Type="http://schemas.openxmlformats.org/officeDocument/2006/relationships/slide" Target="/ppt/slides/slide4.xml" Id="R6fc325c5e7004895" /><Relationship Type="http://schemas.openxmlformats.org/officeDocument/2006/relationships/slide" Target="/ppt/slides/slide5.xml" Id="R525d571065fa45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3f29dc1b54e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1854560e644dd" /><Relationship Type="http://schemas.openxmlformats.org/officeDocument/2006/relationships/theme" Target="/ppt/slideMasters/theme/theme1.xml" Id="R77f99f7221f6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21854560e644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3d6510c2c45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876576fea48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537dc5ee14a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78857ecea24f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b1a38d5124e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EGENES JARLEIV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EGENES JARLEIV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Vesterdalsvegen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35 13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970 269 762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