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379fbe6ed34a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65fc76f24946c3"/>
  </p:sldMasterIdLst>
  <p:sldIdLst>
    <p:sldId xmlns:r="http://schemas.openxmlformats.org/officeDocument/2006/relationships" id="256" r:id="R94b1f20a037b465c"/>
    <p:sldId xmlns:r="http://schemas.openxmlformats.org/officeDocument/2006/relationships" id="257" r:id="Rcaceb804034d410a"/>
    <p:sldId xmlns:r="http://schemas.openxmlformats.org/officeDocument/2006/relationships" id="258" r:id="R1ae2166dfc0144d7"/>
    <p:sldId xmlns:r="http://schemas.openxmlformats.org/officeDocument/2006/relationships" id="259" r:id="R8c933e7f57b84f9c"/>
    <p:sldId xmlns:r="http://schemas.openxmlformats.org/officeDocument/2006/relationships" id="260" r:id="R4b4908e40a7d4f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5fc76f24946c3" /><Relationship Type="http://schemas.openxmlformats.org/officeDocument/2006/relationships/slide" Target="/ppt/slides/slide1.xml" Id="R94b1f20a037b465c" /><Relationship Type="http://schemas.openxmlformats.org/officeDocument/2006/relationships/slide" Target="/ppt/slides/slide2.xml" Id="Rcaceb804034d410a" /><Relationship Type="http://schemas.openxmlformats.org/officeDocument/2006/relationships/slide" Target="/ppt/slides/slide3.xml" Id="R1ae2166dfc0144d7" /><Relationship Type="http://schemas.openxmlformats.org/officeDocument/2006/relationships/slide" Target="/ppt/slides/slide4.xml" Id="R8c933e7f57b84f9c" /><Relationship Type="http://schemas.openxmlformats.org/officeDocument/2006/relationships/slide" Target="/ppt/slides/slide5.xml" Id="R4b4908e40a7d4f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20c7899164f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8b085baee4cbd" /><Relationship Type="http://schemas.openxmlformats.org/officeDocument/2006/relationships/theme" Target="/ppt/slideMasters/theme/theme1.xml" Id="R030cb7401fa346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28b085baee4c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217e8ff404d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1e9a8b8a4942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a284322e54c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5796f205a46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bb420caf34a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EGENES JARLEIV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EGENES JARLEIV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EGENES JARLEIV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EGENES JARLEIV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EGENES JARLEIV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EGENES JARLEIV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Vesterdalsvegen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35 13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970 269 762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EGENES JARLEIV</a:t>
            </a:r>
          </a:p>
        </p:txBody>
      </p:sp>
    </p:spTree>
  </p:cSld>
  <p:clrMapOvr>
    <a:masterClrMapping xmlns:a="http://schemas.openxmlformats.org/drawingml/2006/main"/>
  </p:clrMapOvr>
</p:sld>
</file>