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700e58bf414f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0b8c12728c40cf"/>
  </p:sldMasterIdLst>
  <p:sldIdLst>
    <p:sldId xmlns:r="http://schemas.openxmlformats.org/officeDocument/2006/relationships" id="256" r:id="R2768f671f852471b"/>
    <p:sldId xmlns:r="http://schemas.openxmlformats.org/officeDocument/2006/relationships" id="257" r:id="Rd02b9a806ef04484"/>
    <p:sldId xmlns:r="http://schemas.openxmlformats.org/officeDocument/2006/relationships" id="258" r:id="Rb228b97226db4edb"/>
    <p:sldId xmlns:r="http://schemas.openxmlformats.org/officeDocument/2006/relationships" id="259" r:id="R7165dec09f7d411c"/>
    <p:sldId xmlns:r="http://schemas.openxmlformats.org/officeDocument/2006/relationships" id="260" r:id="R8135460aed1e4389"/>
    <p:sldId xmlns:r="http://schemas.openxmlformats.org/officeDocument/2006/relationships" id="261" r:id="R109f2d22cbb947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0b8c12728c40cf" /><Relationship Type="http://schemas.openxmlformats.org/officeDocument/2006/relationships/slide" Target="/ppt/slides/slide1.xml" Id="R2768f671f852471b" /><Relationship Type="http://schemas.openxmlformats.org/officeDocument/2006/relationships/slide" Target="/ppt/slides/slide2.xml" Id="Rd02b9a806ef04484" /><Relationship Type="http://schemas.openxmlformats.org/officeDocument/2006/relationships/slide" Target="/ppt/slides/slide3.xml" Id="Rb228b97226db4edb" /><Relationship Type="http://schemas.openxmlformats.org/officeDocument/2006/relationships/slide" Target="/ppt/slides/slide4.xml" Id="R7165dec09f7d411c" /><Relationship Type="http://schemas.openxmlformats.org/officeDocument/2006/relationships/slide" Target="/ppt/slides/slide5.xml" Id="R8135460aed1e4389" /><Relationship Type="http://schemas.openxmlformats.org/officeDocument/2006/relationships/slide" Target="/ppt/slides/slide6.xml" Id="R109f2d22cbb947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8e10cb89fe4e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65407159342d5" /><Relationship Type="http://schemas.openxmlformats.org/officeDocument/2006/relationships/theme" Target="/ppt/slideMasters/theme/theme1.xml" Id="Rbab3c799e83e46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565407159342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28d92df5848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05e9fa1eb4f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1d31da9ce48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bd176b3cd44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27cdf433c48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49b6d16ee4a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TROMSØ IDRETTSLAG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TROMSØ IDRETTSLAG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153 220 894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1 529 959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130 510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2 651 578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232 647 341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Stadionvegen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9007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970 267 948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TROMSØ IDRETTSLAG</a:t>
            </a:r>
          </a:p>
        </p:txBody>
      </p:sp>
    </p:spTree>
  </p:cSld>
  <p:clrMapOvr>
    <a:masterClrMapping xmlns:a="http://schemas.openxmlformats.org/drawingml/2006/main"/>
  </p:clrMapOvr>
</p:sld>
</file>