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6cab7bbd144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9bff464b64255"/>
  </p:sldMasterIdLst>
  <p:sldIdLst>
    <p:sldId xmlns:r="http://schemas.openxmlformats.org/officeDocument/2006/relationships" id="256" r:id="R8a509fa7c5dd42c7"/>
    <p:sldId xmlns:r="http://schemas.openxmlformats.org/officeDocument/2006/relationships" id="257" r:id="R2316352eb6694529"/>
    <p:sldId xmlns:r="http://schemas.openxmlformats.org/officeDocument/2006/relationships" id="258" r:id="R89cb376f3fc2432c"/>
    <p:sldId xmlns:r="http://schemas.openxmlformats.org/officeDocument/2006/relationships" id="259" r:id="Rc70602ee1b2c40e9"/>
    <p:sldId xmlns:r="http://schemas.openxmlformats.org/officeDocument/2006/relationships" id="260" r:id="Rc3a8a39ae7a049b6"/>
    <p:sldId xmlns:r="http://schemas.openxmlformats.org/officeDocument/2006/relationships" id="261" r:id="R45a856454e2d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9bff464b64255" /><Relationship Type="http://schemas.openxmlformats.org/officeDocument/2006/relationships/slide" Target="/ppt/slides/slide1.xml" Id="R8a509fa7c5dd42c7" /><Relationship Type="http://schemas.openxmlformats.org/officeDocument/2006/relationships/slide" Target="/ppt/slides/slide2.xml" Id="R2316352eb6694529" /><Relationship Type="http://schemas.openxmlformats.org/officeDocument/2006/relationships/slide" Target="/ppt/slides/slide3.xml" Id="R89cb376f3fc2432c" /><Relationship Type="http://schemas.openxmlformats.org/officeDocument/2006/relationships/slide" Target="/ppt/slides/slide4.xml" Id="Rc70602ee1b2c40e9" /><Relationship Type="http://schemas.openxmlformats.org/officeDocument/2006/relationships/slide" Target="/ppt/slides/slide5.xml" Id="Rc3a8a39ae7a049b6" /><Relationship Type="http://schemas.openxmlformats.org/officeDocument/2006/relationships/slide" Target="/ppt/slides/slide6.xml" Id="R45a856454e2d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090ada3be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0505e71814899" /><Relationship Type="http://schemas.openxmlformats.org/officeDocument/2006/relationships/theme" Target="/ppt/slideMasters/theme/theme1.xml" Id="R5a29f237a853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0505e7181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6c215dcf8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aeac259f9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c8f163066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c2e337a06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c048d1d7a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4735499a7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 REIDAR LILLEBØ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REIDAR LILLEBØ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1 617 204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970 245 367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REIDAR LILLEBØ</a:t>
            </a:r>
          </a:p>
        </p:txBody>
      </p:sp>
    </p:spTree>
  </p:cSld>
  <p:clrMapOvr>
    <a:masterClrMapping xmlns:a="http://schemas.openxmlformats.org/drawingml/2006/main"/>
  </p:clrMapOvr>
</p:sld>
</file>