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7281495739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bc4a85dfca4e2c"/>
  </p:sldMasterIdLst>
  <p:sldIdLst>
    <p:sldId xmlns:r="http://schemas.openxmlformats.org/officeDocument/2006/relationships" id="256" r:id="R5e36bc65a2d84390"/>
    <p:sldId xmlns:r="http://schemas.openxmlformats.org/officeDocument/2006/relationships" id="257" r:id="Rf2bca6cd5e274070"/>
    <p:sldId xmlns:r="http://schemas.openxmlformats.org/officeDocument/2006/relationships" id="258" r:id="R2c47802d7bc84da6"/>
    <p:sldId xmlns:r="http://schemas.openxmlformats.org/officeDocument/2006/relationships" id="259" r:id="Re12c25213a98482d"/>
    <p:sldId xmlns:r="http://schemas.openxmlformats.org/officeDocument/2006/relationships" id="260" r:id="R3c3204fcf0b34d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c4a85dfca4e2c" /><Relationship Type="http://schemas.openxmlformats.org/officeDocument/2006/relationships/slide" Target="/ppt/slides/slide1.xml" Id="R5e36bc65a2d84390" /><Relationship Type="http://schemas.openxmlformats.org/officeDocument/2006/relationships/slide" Target="/ppt/slides/slide2.xml" Id="Rf2bca6cd5e274070" /><Relationship Type="http://schemas.openxmlformats.org/officeDocument/2006/relationships/slide" Target="/ppt/slides/slide3.xml" Id="R2c47802d7bc84da6" /><Relationship Type="http://schemas.openxmlformats.org/officeDocument/2006/relationships/slide" Target="/ppt/slides/slide4.xml" Id="Re12c25213a98482d" /><Relationship Type="http://schemas.openxmlformats.org/officeDocument/2006/relationships/slide" Target="/ppt/slides/slide5.xml" Id="R3c3204fcf0b34d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af5e4d6c944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43858f2584b90" /><Relationship Type="http://schemas.openxmlformats.org/officeDocument/2006/relationships/theme" Target="/ppt/slideMasters/theme/theme1.xml" Id="Rdcce9ba570df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43858f2584b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a2ff3ca4d44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3a46f22d442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ea3559d064c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66ec2df345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c8089ff12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