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a992a183e0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d2021754c4e50"/>
  </p:sldMasterIdLst>
  <p:sldIdLst>
    <p:sldId xmlns:r="http://schemas.openxmlformats.org/officeDocument/2006/relationships" id="256" r:id="R1eb28378e6674e6b"/>
    <p:sldId xmlns:r="http://schemas.openxmlformats.org/officeDocument/2006/relationships" id="257" r:id="R2cd2c64a743747d3"/>
    <p:sldId xmlns:r="http://schemas.openxmlformats.org/officeDocument/2006/relationships" id="258" r:id="Rc25970aa3f5540f5"/>
    <p:sldId xmlns:r="http://schemas.openxmlformats.org/officeDocument/2006/relationships" id="259" r:id="R2cc487a2bada406c"/>
    <p:sldId xmlns:r="http://schemas.openxmlformats.org/officeDocument/2006/relationships" id="260" r:id="R86a2e421dc7a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d2021754c4e50" /><Relationship Type="http://schemas.openxmlformats.org/officeDocument/2006/relationships/slide" Target="/ppt/slides/slide1.xml" Id="R1eb28378e6674e6b" /><Relationship Type="http://schemas.openxmlformats.org/officeDocument/2006/relationships/slide" Target="/ppt/slides/slide2.xml" Id="R2cd2c64a743747d3" /><Relationship Type="http://schemas.openxmlformats.org/officeDocument/2006/relationships/slide" Target="/ppt/slides/slide3.xml" Id="Rc25970aa3f5540f5" /><Relationship Type="http://schemas.openxmlformats.org/officeDocument/2006/relationships/slide" Target="/ppt/slides/slide4.xml" Id="R2cc487a2bada406c" /><Relationship Type="http://schemas.openxmlformats.org/officeDocument/2006/relationships/slide" Target="/ppt/slides/slide5.xml" Id="R86a2e421dc7a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38dfd7970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f72d8ea994329" /><Relationship Type="http://schemas.openxmlformats.org/officeDocument/2006/relationships/theme" Target="/ppt/slideMasters/theme/theme1.xml" Id="R387e731ab786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4f72d8ea9943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704adccb2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090c8ab99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46081efcd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0e81cefba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74cd5c92b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