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9173c4f3a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7612a05174eef"/>
  </p:sldMasterIdLst>
  <p:sldIdLst>
    <p:sldId xmlns:r="http://schemas.openxmlformats.org/officeDocument/2006/relationships" id="256" r:id="Re177be90a529442d"/>
    <p:sldId xmlns:r="http://schemas.openxmlformats.org/officeDocument/2006/relationships" id="257" r:id="R66053a97fc0f4009"/>
    <p:sldId xmlns:r="http://schemas.openxmlformats.org/officeDocument/2006/relationships" id="258" r:id="R1148aac8c6cb4949"/>
    <p:sldId xmlns:r="http://schemas.openxmlformats.org/officeDocument/2006/relationships" id="259" r:id="Rc3510d4292434130"/>
    <p:sldId xmlns:r="http://schemas.openxmlformats.org/officeDocument/2006/relationships" id="260" r:id="Rae28f73cc55247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7612a05174eef" /><Relationship Type="http://schemas.openxmlformats.org/officeDocument/2006/relationships/slide" Target="/ppt/slides/slide1.xml" Id="Re177be90a529442d" /><Relationship Type="http://schemas.openxmlformats.org/officeDocument/2006/relationships/slide" Target="/ppt/slides/slide2.xml" Id="R66053a97fc0f4009" /><Relationship Type="http://schemas.openxmlformats.org/officeDocument/2006/relationships/slide" Target="/ppt/slides/slide3.xml" Id="R1148aac8c6cb4949" /><Relationship Type="http://schemas.openxmlformats.org/officeDocument/2006/relationships/slide" Target="/ppt/slides/slide4.xml" Id="Rc3510d4292434130" /><Relationship Type="http://schemas.openxmlformats.org/officeDocument/2006/relationships/slide" Target="/ppt/slides/slide5.xml" Id="Rae28f73cc55247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a03ed036b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79abc91424726" /><Relationship Type="http://schemas.openxmlformats.org/officeDocument/2006/relationships/theme" Target="/ppt/slideMasters/theme/theme1.xml" Id="Re90590747971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a79abc9142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88e34731d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cb9935d9b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738982465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214d7bfb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69e26cc6b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DYRDAL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DYRDAL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DYRDAL ble etablert [år] og holder til i Viksdalen.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DYRDAL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DYRDAL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DYRDAL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Vikastølsvegen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6978 Viksdalen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57719778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DYRDAL</a:t>
            </a:r>
          </a:p>
        </p:txBody>
      </p:sp>
    </p:spTree>
  </p:cSld>
  <p:clrMapOvr>
    <a:masterClrMapping xmlns:a="http://schemas.openxmlformats.org/drawingml/2006/main"/>
  </p:clrMapOvr>
</p:sld>
</file>