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9de4d8b5a48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c5ac4e5e24413"/>
  </p:sldMasterIdLst>
  <p:sldIdLst>
    <p:sldId xmlns:r="http://schemas.openxmlformats.org/officeDocument/2006/relationships" id="256" r:id="Rd8dff7986f3d4da4"/>
    <p:sldId xmlns:r="http://schemas.openxmlformats.org/officeDocument/2006/relationships" id="257" r:id="Ra88b4cfa0eac4bad"/>
    <p:sldId xmlns:r="http://schemas.openxmlformats.org/officeDocument/2006/relationships" id="258" r:id="R64013666ee314d68"/>
    <p:sldId xmlns:r="http://schemas.openxmlformats.org/officeDocument/2006/relationships" id="259" r:id="Re75f4208493b4cf1"/>
    <p:sldId xmlns:r="http://schemas.openxmlformats.org/officeDocument/2006/relationships" id="260" r:id="R99d4bddc1a2543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c5ac4e5e24413" /><Relationship Type="http://schemas.openxmlformats.org/officeDocument/2006/relationships/slide" Target="/ppt/slides/slide1.xml" Id="Rd8dff7986f3d4da4" /><Relationship Type="http://schemas.openxmlformats.org/officeDocument/2006/relationships/slide" Target="/ppt/slides/slide2.xml" Id="Ra88b4cfa0eac4bad" /><Relationship Type="http://schemas.openxmlformats.org/officeDocument/2006/relationships/slide" Target="/ppt/slides/slide3.xml" Id="R64013666ee314d68" /><Relationship Type="http://schemas.openxmlformats.org/officeDocument/2006/relationships/slide" Target="/ppt/slides/slide4.xml" Id="Re75f4208493b4cf1" /><Relationship Type="http://schemas.openxmlformats.org/officeDocument/2006/relationships/slide" Target="/ppt/slides/slide5.xml" Id="R99d4bddc1a2543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14231ce65546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88f81b2be4fed" /><Relationship Type="http://schemas.openxmlformats.org/officeDocument/2006/relationships/theme" Target="/ppt/slideMasters/theme/theme1.xml" Id="R64b56ac78421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88f81b2be4f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39c3fe37f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6984663c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9582161d2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856b358774a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df45c4c044c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