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4d7957137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7fe331c77f444d"/>
  </p:sldMasterIdLst>
  <p:sldIdLst>
    <p:sldId xmlns:r="http://schemas.openxmlformats.org/officeDocument/2006/relationships" id="256" r:id="Rdaca5646cadb4f65"/>
    <p:sldId xmlns:r="http://schemas.openxmlformats.org/officeDocument/2006/relationships" id="257" r:id="Rb9e5bc481d5d4b7d"/>
    <p:sldId xmlns:r="http://schemas.openxmlformats.org/officeDocument/2006/relationships" id="258" r:id="Re0fcd6d818404478"/>
    <p:sldId xmlns:r="http://schemas.openxmlformats.org/officeDocument/2006/relationships" id="259" r:id="R6b81adc6832c49e0"/>
    <p:sldId xmlns:r="http://schemas.openxmlformats.org/officeDocument/2006/relationships" id="260" r:id="Rf597ad988d074a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fe331c77f444d" /><Relationship Type="http://schemas.openxmlformats.org/officeDocument/2006/relationships/slide" Target="/ppt/slides/slide1.xml" Id="Rdaca5646cadb4f65" /><Relationship Type="http://schemas.openxmlformats.org/officeDocument/2006/relationships/slide" Target="/ppt/slides/slide2.xml" Id="Rb9e5bc481d5d4b7d" /><Relationship Type="http://schemas.openxmlformats.org/officeDocument/2006/relationships/slide" Target="/ppt/slides/slide3.xml" Id="Re0fcd6d818404478" /><Relationship Type="http://schemas.openxmlformats.org/officeDocument/2006/relationships/slide" Target="/ppt/slides/slide4.xml" Id="R6b81adc6832c49e0" /><Relationship Type="http://schemas.openxmlformats.org/officeDocument/2006/relationships/slide" Target="/ppt/slides/slide5.xml" Id="Rf597ad988d074a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b62d7c926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604a9a9d443e1" /><Relationship Type="http://schemas.openxmlformats.org/officeDocument/2006/relationships/theme" Target="/ppt/slideMasters/theme/theme1.xml" Id="R1630c99d7b3f41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604a9a9d4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8b79d67c46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c5b7c545545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5b6891ff847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2067a60e74a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fe7e505434d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EKVALL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EKVALL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Berviveien 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86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970 233 393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