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bb65f267f06475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e212b37975c46cb"/>
  </p:sldMasterIdLst>
  <p:sldIdLst>
    <p:sldId xmlns:r="http://schemas.openxmlformats.org/officeDocument/2006/relationships" id="256" r:id="R5ab68d968cd345a1"/>
    <p:sldId xmlns:r="http://schemas.openxmlformats.org/officeDocument/2006/relationships" id="257" r:id="Ra1190f8b85f74843"/>
    <p:sldId xmlns:r="http://schemas.openxmlformats.org/officeDocument/2006/relationships" id="258" r:id="Re3b3d9443c864c2b"/>
    <p:sldId xmlns:r="http://schemas.openxmlformats.org/officeDocument/2006/relationships" id="259" r:id="R28c5c197ef884e61"/>
    <p:sldId xmlns:r="http://schemas.openxmlformats.org/officeDocument/2006/relationships" id="260" r:id="Ra433ef57b6a7475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e212b37975c46cb" /><Relationship Type="http://schemas.openxmlformats.org/officeDocument/2006/relationships/slide" Target="/ppt/slides/slide1.xml" Id="R5ab68d968cd345a1" /><Relationship Type="http://schemas.openxmlformats.org/officeDocument/2006/relationships/slide" Target="/ppt/slides/slide2.xml" Id="Ra1190f8b85f74843" /><Relationship Type="http://schemas.openxmlformats.org/officeDocument/2006/relationships/slide" Target="/ppt/slides/slide3.xml" Id="Re3b3d9443c864c2b" /><Relationship Type="http://schemas.openxmlformats.org/officeDocument/2006/relationships/slide" Target="/ppt/slides/slide4.xml" Id="R28c5c197ef884e61" /><Relationship Type="http://schemas.openxmlformats.org/officeDocument/2006/relationships/slide" Target="/ppt/slides/slide5.xml" Id="Ra433ef57b6a7475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abd85b3104e4c4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b2aa7d28c64166" /><Relationship Type="http://schemas.openxmlformats.org/officeDocument/2006/relationships/theme" Target="/ppt/slideMasters/theme/theme1.xml" Id="R534c05a7c3ac437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7b2aa7d28c6416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8f3bbf5fe546a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1ac542556e449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e17c621563419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75e5fe21384dc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273118c758493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RINGSTAD ODD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RINGSTAD ODD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RINGSTAD ODD ble etablert [år] og holder til i Mysen.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RINGSTAD ODD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RINGSTAD ODD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RINGSTAD ODD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Ørjeveien 126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1850 Mysen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970 227 016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RINGSTAD ODD</a:t>
            </a:r>
          </a:p>
        </p:txBody>
      </p:sp>
    </p:spTree>
  </p:cSld>
  <p:clrMapOvr>
    <a:masterClrMapping xmlns:a="http://schemas.openxmlformats.org/drawingml/2006/main"/>
  </p:clrMapOvr>
</p:sld>
</file>