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b5c0b539aa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0b1a8234541ac"/>
  </p:sldMasterIdLst>
  <p:sldIdLst>
    <p:sldId xmlns:r="http://schemas.openxmlformats.org/officeDocument/2006/relationships" id="256" r:id="R0711127f21964005"/>
    <p:sldId xmlns:r="http://schemas.openxmlformats.org/officeDocument/2006/relationships" id="257" r:id="R3f2a8e8485ac43e8"/>
    <p:sldId xmlns:r="http://schemas.openxmlformats.org/officeDocument/2006/relationships" id="258" r:id="Rf5e7b2bc3d0a41f2"/>
    <p:sldId xmlns:r="http://schemas.openxmlformats.org/officeDocument/2006/relationships" id="259" r:id="Racda60e116564202"/>
    <p:sldId xmlns:r="http://schemas.openxmlformats.org/officeDocument/2006/relationships" id="260" r:id="R036df9953cfd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0b1a8234541ac" /><Relationship Type="http://schemas.openxmlformats.org/officeDocument/2006/relationships/slide" Target="/ppt/slides/slide1.xml" Id="R0711127f21964005" /><Relationship Type="http://schemas.openxmlformats.org/officeDocument/2006/relationships/slide" Target="/ppt/slides/slide2.xml" Id="R3f2a8e8485ac43e8" /><Relationship Type="http://schemas.openxmlformats.org/officeDocument/2006/relationships/slide" Target="/ppt/slides/slide3.xml" Id="Rf5e7b2bc3d0a41f2" /><Relationship Type="http://schemas.openxmlformats.org/officeDocument/2006/relationships/slide" Target="/ppt/slides/slide4.xml" Id="Racda60e116564202" /><Relationship Type="http://schemas.openxmlformats.org/officeDocument/2006/relationships/slide" Target="/ppt/slides/slide5.xml" Id="R036df9953cfd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9ebb56d454b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de73901bb4124" /><Relationship Type="http://schemas.openxmlformats.org/officeDocument/2006/relationships/theme" Target="/ppt/slideMasters/theme/theme1.xml" Id="Ref3bb1c8e195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de73901bb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063a18904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15043c2a043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b3b0ab55048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bc28f596b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eafc9c8f54e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RINGSTAD ODD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RINGSTAD ODD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Ørjeveien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970 227 016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ODD</a:t>
            </a:r>
          </a:p>
        </p:txBody>
      </p:sp>
    </p:spTree>
  </p:cSld>
  <p:clrMapOvr>
    <a:masterClrMapping xmlns:a="http://schemas.openxmlformats.org/drawingml/2006/main"/>
  </p:clrMapOvr>
</p:sld>
</file>