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0cd2ffff1d45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f7f9069fb448b9"/>
  </p:sldMasterIdLst>
  <p:sldIdLst>
    <p:sldId xmlns:r="http://schemas.openxmlformats.org/officeDocument/2006/relationships" id="256" r:id="R7f08eb2403474ef5"/>
    <p:sldId xmlns:r="http://schemas.openxmlformats.org/officeDocument/2006/relationships" id="257" r:id="Re366021ab27e45f8"/>
    <p:sldId xmlns:r="http://schemas.openxmlformats.org/officeDocument/2006/relationships" id="258" r:id="Rc7de5c07c6d7487d"/>
    <p:sldId xmlns:r="http://schemas.openxmlformats.org/officeDocument/2006/relationships" id="259" r:id="Rc98b0c24f0dc4a8c"/>
    <p:sldId xmlns:r="http://schemas.openxmlformats.org/officeDocument/2006/relationships" id="260" r:id="Rf18a30a40f744c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7f9069fb448b9" /><Relationship Type="http://schemas.openxmlformats.org/officeDocument/2006/relationships/slide" Target="/ppt/slides/slide1.xml" Id="R7f08eb2403474ef5" /><Relationship Type="http://schemas.openxmlformats.org/officeDocument/2006/relationships/slide" Target="/ppt/slides/slide2.xml" Id="Re366021ab27e45f8" /><Relationship Type="http://schemas.openxmlformats.org/officeDocument/2006/relationships/slide" Target="/ppt/slides/slide3.xml" Id="Rc7de5c07c6d7487d" /><Relationship Type="http://schemas.openxmlformats.org/officeDocument/2006/relationships/slide" Target="/ppt/slides/slide4.xml" Id="Rc98b0c24f0dc4a8c" /><Relationship Type="http://schemas.openxmlformats.org/officeDocument/2006/relationships/slide" Target="/ppt/slides/slide5.xml" Id="Rf18a30a40f744c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dd2423551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f38cd3c044975" /><Relationship Type="http://schemas.openxmlformats.org/officeDocument/2006/relationships/theme" Target="/ppt/slideMasters/theme/theme1.xml" Id="R3debc1ba07a84f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1f38cd3c0449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5f8dab7de42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669a0ed2542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44388e3984c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99e10fd3a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c7fc50434f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WESTGAARD FRANK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FRANK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WESTGAARD FRANK ble etablert [år] og holder til i Svartskog.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FRANK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FRANK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FRANK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Amundsens vei 154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1420 Svartskog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970 223 657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WESTGAARD FRANK</a:t>
            </a:r>
          </a:p>
        </p:txBody>
      </p:sp>
    </p:spTree>
  </p:cSld>
  <p:clrMapOvr>
    <a:masterClrMapping xmlns:a="http://schemas.openxmlformats.org/drawingml/2006/main"/>
  </p:clrMapOvr>
</p:sld>
</file>