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6d67e8e4a142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d2f0842014806"/>
  </p:sldMasterIdLst>
  <p:sldIdLst>
    <p:sldId xmlns:r="http://schemas.openxmlformats.org/officeDocument/2006/relationships" id="256" r:id="R3b6e5fbd96884629"/>
    <p:sldId xmlns:r="http://schemas.openxmlformats.org/officeDocument/2006/relationships" id="257" r:id="R4f79964b4e8046ff"/>
    <p:sldId xmlns:r="http://schemas.openxmlformats.org/officeDocument/2006/relationships" id="258" r:id="R321a61c7fb7b4ce1"/>
    <p:sldId xmlns:r="http://schemas.openxmlformats.org/officeDocument/2006/relationships" id="259" r:id="R4ceeda10050b4320"/>
    <p:sldId xmlns:r="http://schemas.openxmlformats.org/officeDocument/2006/relationships" id="260" r:id="R0bcc4aefa933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d2f0842014806" /><Relationship Type="http://schemas.openxmlformats.org/officeDocument/2006/relationships/slide" Target="/ppt/slides/slide1.xml" Id="R3b6e5fbd96884629" /><Relationship Type="http://schemas.openxmlformats.org/officeDocument/2006/relationships/slide" Target="/ppt/slides/slide2.xml" Id="R4f79964b4e8046ff" /><Relationship Type="http://schemas.openxmlformats.org/officeDocument/2006/relationships/slide" Target="/ppt/slides/slide3.xml" Id="R321a61c7fb7b4ce1" /><Relationship Type="http://schemas.openxmlformats.org/officeDocument/2006/relationships/slide" Target="/ppt/slides/slide4.xml" Id="R4ceeda10050b4320" /><Relationship Type="http://schemas.openxmlformats.org/officeDocument/2006/relationships/slide" Target="/ppt/slides/slide5.xml" Id="R0bcc4aefa933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6b9f1a8d94d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fddf8f1bf4a17" /><Relationship Type="http://schemas.openxmlformats.org/officeDocument/2006/relationships/theme" Target="/ppt/slideMasters/theme/theme1.xml" Id="R86820821e9e2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6fddf8f1bf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806a60415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a225341e34e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63c49bc7c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50063b72743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c9b9fc6fb42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VASSDRAGS- OG ENERGIDIREKTORAT (NVE)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VASSDRAGS- OG ENERGIDIREKTORAT (NVE)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VASSDRAGS- OG ENERGIDIREKTORAT (NVE)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VASSDRAGS- OG ENERGIDIREKTORAT (NVE)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VASSDRAGS- OG ENERGIDIREKTORAT (NVE)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VASSDRAGS- OG ENERGIDIREKTORAT (NVE)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95 95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nve@nve.no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970 205 039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VASSDRAGS- OG ENERGIDIREKTORAT (NVE)</a:t>
            </a:r>
          </a:p>
        </p:txBody>
      </p:sp>
    </p:spTree>
  </p:cSld>
  <p:clrMapOvr>
    <a:masterClrMapping xmlns:a="http://schemas.openxmlformats.org/drawingml/2006/main"/>
  </p:clrMapOvr>
</p:sld>
</file>