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236033dc1345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8a33cb92eb4f14"/>
  </p:sldMasterIdLst>
  <p:sldIdLst>
    <p:sldId xmlns:r="http://schemas.openxmlformats.org/officeDocument/2006/relationships" id="256" r:id="R38773916c4d14797"/>
    <p:sldId xmlns:r="http://schemas.openxmlformats.org/officeDocument/2006/relationships" id="257" r:id="Rc61c6265239e45cb"/>
    <p:sldId xmlns:r="http://schemas.openxmlformats.org/officeDocument/2006/relationships" id="258" r:id="R9b9f49d5b6b04d0a"/>
    <p:sldId xmlns:r="http://schemas.openxmlformats.org/officeDocument/2006/relationships" id="259" r:id="R40d038b39d9e4305"/>
    <p:sldId xmlns:r="http://schemas.openxmlformats.org/officeDocument/2006/relationships" id="260" r:id="Rd8204fc3605b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a33cb92eb4f14" /><Relationship Type="http://schemas.openxmlformats.org/officeDocument/2006/relationships/slide" Target="/ppt/slides/slide1.xml" Id="R38773916c4d14797" /><Relationship Type="http://schemas.openxmlformats.org/officeDocument/2006/relationships/slide" Target="/ppt/slides/slide2.xml" Id="Rc61c6265239e45cb" /><Relationship Type="http://schemas.openxmlformats.org/officeDocument/2006/relationships/slide" Target="/ppt/slides/slide3.xml" Id="R9b9f49d5b6b04d0a" /><Relationship Type="http://schemas.openxmlformats.org/officeDocument/2006/relationships/slide" Target="/ppt/slides/slide4.xml" Id="R40d038b39d9e4305" /><Relationship Type="http://schemas.openxmlformats.org/officeDocument/2006/relationships/slide" Target="/ppt/slides/slide5.xml" Id="Rd8204fc3605b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294e1a15a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e776be1254c92" /><Relationship Type="http://schemas.openxmlformats.org/officeDocument/2006/relationships/theme" Target="/ppt/slideMasters/theme/theme1.xml" Id="R34c2e17d8c69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e776be1254c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58be0706546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6c30d74c049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cee906ba444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e949eda424b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946f300bc47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NORGES VASSDRAGS- OG ENERGIDIREKTORAT (NVE)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 VASSDRAGS- OG ENERGIDIREKTORAT (NVE)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95 95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nve@nve.no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