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f557c80fc343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40cefaded64b2a"/>
  </p:sldMasterIdLst>
  <p:sldIdLst>
    <p:sldId xmlns:r="http://schemas.openxmlformats.org/officeDocument/2006/relationships" id="256" r:id="R3bb9d686a1e344c7"/>
    <p:sldId xmlns:r="http://schemas.openxmlformats.org/officeDocument/2006/relationships" id="257" r:id="R11a0c6a2456a4e2e"/>
    <p:sldId xmlns:r="http://schemas.openxmlformats.org/officeDocument/2006/relationships" id="258" r:id="Rbe3a9b37457141c4"/>
    <p:sldId xmlns:r="http://schemas.openxmlformats.org/officeDocument/2006/relationships" id="259" r:id="R674eed5095cf4b5b"/>
    <p:sldId xmlns:r="http://schemas.openxmlformats.org/officeDocument/2006/relationships" id="260" r:id="Ra724360f818d48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40cefaded64b2a" /><Relationship Type="http://schemas.openxmlformats.org/officeDocument/2006/relationships/slide" Target="/ppt/slides/slide1.xml" Id="R3bb9d686a1e344c7" /><Relationship Type="http://schemas.openxmlformats.org/officeDocument/2006/relationships/slide" Target="/ppt/slides/slide2.xml" Id="R11a0c6a2456a4e2e" /><Relationship Type="http://schemas.openxmlformats.org/officeDocument/2006/relationships/slide" Target="/ppt/slides/slide3.xml" Id="Rbe3a9b37457141c4" /><Relationship Type="http://schemas.openxmlformats.org/officeDocument/2006/relationships/slide" Target="/ppt/slides/slide4.xml" Id="R674eed5095cf4b5b" /><Relationship Type="http://schemas.openxmlformats.org/officeDocument/2006/relationships/slide" Target="/ppt/slides/slide5.xml" Id="Ra724360f818d48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8c16981ed349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48c1c875b34e17" /><Relationship Type="http://schemas.openxmlformats.org/officeDocument/2006/relationships/theme" Target="/ppt/slideMasters/theme/theme1.xml" Id="R72a94748d72b42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48c1c875b34e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f724617e154f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dd8d01c15348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0b8bcca714e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c2f10743e540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57775f99d84d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OLAV H HAUSO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OLAV H HAUSO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H HAUSO ble etablert [år] og holder til i Grimo.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OLAV H HAUSO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OLAV H HAUSO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OLAV H HAUSO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Hauso, Gamlevegen 218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5777 Grimo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970 203 532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OLAV H HAUSO</a:t>
            </a:r>
          </a:p>
        </p:txBody>
      </p:sp>
    </p:spTree>
  </p:cSld>
  <p:clrMapOvr>
    <a:masterClrMapping xmlns:a="http://schemas.openxmlformats.org/drawingml/2006/main"/>
  </p:clrMapOvr>
</p:sld>
</file>