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fa37a7b7b640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af3676e47f4de3"/>
  </p:sldMasterIdLst>
  <p:sldIdLst>
    <p:sldId xmlns:r="http://schemas.openxmlformats.org/officeDocument/2006/relationships" id="256" r:id="R4438693747f3450e"/>
    <p:sldId xmlns:r="http://schemas.openxmlformats.org/officeDocument/2006/relationships" id="257" r:id="Rd21de86f30cc4662"/>
    <p:sldId xmlns:r="http://schemas.openxmlformats.org/officeDocument/2006/relationships" id="258" r:id="R1029cd74901c47e1"/>
    <p:sldId xmlns:r="http://schemas.openxmlformats.org/officeDocument/2006/relationships" id="259" r:id="Rf5ecf9eb442746f0"/>
    <p:sldId xmlns:r="http://schemas.openxmlformats.org/officeDocument/2006/relationships" id="260" r:id="R455678f7d11048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af3676e47f4de3" /><Relationship Type="http://schemas.openxmlformats.org/officeDocument/2006/relationships/slide" Target="/ppt/slides/slide1.xml" Id="R4438693747f3450e" /><Relationship Type="http://schemas.openxmlformats.org/officeDocument/2006/relationships/slide" Target="/ppt/slides/slide2.xml" Id="Rd21de86f30cc4662" /><Relationship Type="http://schemas.openxmlformats.org/officeDocument/2006/relationships/slide" Target="/ppt/slides/slide3.xml" Id="R1029cd74901c47e1" /><Relationship Type="http://schemas.openxmlformats.org/officeDocument/2006/relationships/slide" Target="/ppt/slides/slide4.xml" Id="Rf5ecf9eb442746f0" /><Relationship Type="http://schemas.openxmlformats.org/officeDocument/2006/relationships/slide" Target="/ppt/slides/slide5.xml" Id="R455678f7d11048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ba43ba93fe4e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b272f27464a2a" /><Relationship Type="http://schemas.openxmlformats.org/officeDocument/2006/relationships/theme" Target="/ppt/slideMasters/theme/theme1.xml" Id="R39f74a30a71941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4b272f27464a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2ffa3b1d641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a8b1c09d142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ab24f97a247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2f1bb21a44f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e22b582184a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OLAV H HAUSO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H HAUSO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H HAUSO ble etablert [år] og holder til i Grimo.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H HAUSO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H HAUSO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H HAUSO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Hauso, Gamlevegen 218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5777 Grimo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970 203 532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H HAUSO</a:t>
            </a:r>
          </a:p>
        </p:txBody>
      </p:sp>
    </p:spTree>
  </p:cSld>
  <p:clrMapOvr>
    <a:masterClrMapping xmlns:a="http://schemas.openxmlformats.org/drawingml/2006/main"/>
  </p:clrMapOvr>
</p:sld>
</file>