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5ea163556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4cf86ca764a9a"/>
  </p:sldMasterIdLst>
  <p:sldIdLst>
    <p:sldId xmlns:r="http://schemas.openxmlformats.org/officeDocument/2006/relationships" id="256" r:id="R0fd2194c7c084c77"/>
    <p:sldId xmlns:r="http://schemas.openxmlformats.org/officeDocument/2006/relationships" id="257" r:id="Rb584340cbc664cd8"/>
    <p:sldId xmlns:r="http://schemas.openxmlformats.org/officeDocument/2006/relationships" id="258" r:id="Rdaf0deb88ae14f0e"/>
    <p:sldId xmlns:r="http://schemas.openxmlformats.org/officeDocument/2006/relationships" id="259" r:id="Rd6535855b6bd4277"/>
    <p:sldId xmlns:r="http://schemas.openxmlformats.org/officeDocument/2006/relationships" id="260" r:id="R47fd58e2d2a246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4cf86ca764a9a" /><Relationship Type="http://schemas.openxmlformats.org/officeDocument/2006/relationships/slide" Target="/ppt/slides/slide1.xml" Id="R0fd2194c7c084c77" /><Relationship Type="http://schemas.openxmlformats.org/officeDocument/2006/relationships/slide" Target="/ppt/slides/slide2.xml" Id="Rb584340cbc664cd8" /><Relationship Type="http://schemas.openxmlformats.org/officeDocument/2006/relationships/slide" Target="/ppt/slides/slide3.xml" Id="Rdaf0deb88ae14f0e" /><Relationship Type="http://schemas.openxmlformats.org/officeDocument/2006/relationships/slide" Target="/ppt/slides/slide4.xml" Id="Rd6535855b6bd4277" /><Relationship Type="http://schemas.openxmlformats.org/officeDocument/2006/relationships/slide" Target="/ppt/slides/slide5.xml" Id="R47fd58e2d2a246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fcf50f18b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1cd4c09034c73" /><Relationship Type="http://schemas.openxmlformats.org/officeDocument/2006/relationships/theme" Target="/ppt/slideMasters/theme/theme1.xml" Id="Ra5b0d29104b442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a1cd4c0903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9409611d4a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aecfcf01b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a13bc1d8a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dabff631c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039316ed049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MYSEN OG OMEGN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OG OMEGN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MYSEN OG OMEGN RØDE KORS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OG OMEGN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OG OMEGN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OG OMEGN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14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mysen@rodekorsmysen.no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www.rodekors.no/mysenogomegn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970 165 878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MYSEN OG OMEGN RØDE KORS</a:t>
            </a:r>
          </a:p>
        </p:txBody>
      </p:sp>
    </p:spTree>
  </p:cSld>
  <p:clrMapOvr>
    <a:masterClrMapping xmlns:a="http://schemas.openxmlformats.org/drawingml/2006/main"/>
  </p:clrMapOvr>
</p:sld>
</file>