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e5e61a435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425ae3adf4203"/>
  </p:sldMasterIdLst>
  <p:sldIdLst>
    <p:sldId xmlns:r="http://schemas.openxmlformats.org/officeDocument/2006/relationships" id="256" r:id="R4090441c25824beb"/>
    <p:sldId xmlns:r="http://schemas.openxmlformats.org/officeDocument/2006/relationships" id="257" r:id="R42ffa1f0baf64116"/>
    <p:sldId xmlns:r="http://schemas.openxmlformats.org/officeDocument/2006/relationships" id="258" r:id="R3895abf0e4104c4b"/>
    <p:sldId xmlns:r="http://schemas.openxmlformats.org/officeDocument/2006/relationships" id="259" r:id="Rbb33b5c52f9042ff"/>
    <p:sldId xmlns:r="http://schemas.openxmlformats.org/officeDocument/2006/relationships" id="260" r:id="Re7341494088f4d3b"/>
    <p:sldId xmlns:r="http://schemas.openxmlformats.org/officeDocument/2006/relationships" id="261" r:id="R7b3baf8f30d7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425ae3adf4203" /><Relationship Type="http://schemas.openxmlformats.org/officeDocument/2006/relationships/slide" Target="/ppt/slides/slide1.xml" Id="R4090441c25824beb" /><Relationship Type="http://schemas.openxmlformats.org/officeDocument/2006/relationships/slide" Target="/ppt/slides/slide2.xml" Id="R42ffa1f0baf64116" /><Relationship Type="http://schemas.openxmlformats.org/officeDocument/2006/relationships/slide" Target="/ppt/slides/slide3.xml" Id="R3895abf0e4104c4b" /><Relationship Type="http://schemas.openxmlformats.org/officeDocument/2006/relationships/slide" Target="/ppt/slides/slide4.xml" Id="Rbb33b5c52f9042ff" /><Relationship Type="http://schemas.openxmlformats.org/officeDocument/2006/relationships/slide" Target="/ppt/slides/slide5.xml" Id="Re7341494088f4d3b" /><Relationship Type="http://schemas.openxmlformats.org/officeDocument/2006/relationships/slide" Target="/ppt/slides/slide6.xml" Id="R7b3baf8f30d7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f108e5ef240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ace099a174200" /><Relationship Type="http://schemas.openxmlformats.org/officeDocument/2006/relationships/theme" Target="/ppt/slideMasters/theme/theme1.xml" Id="Rc20e8293e866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5ace099a17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473468da74a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418fce74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400525b01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788b1f495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0ea8ea636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57fbbb0b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RØSKAFT HANNE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RØSKAFT HANNE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RØSKAFT HANNE REGNSKAP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RØSKAFT HANNE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RØSKAFT HANNE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RØSKAFT HANNE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225 803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529 462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RØSKAFT HANNE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88 05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970 161 678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RØSKAFT HANNE REGNSKAP</a:t>
            </a:r>
          </a:p>
        </p:txBody>
      </p:sp>
    </p:spTree>
  </p:cSld>
  <p:clrMapOvr>
    <a:masterClrMapping xmlns:a="http://schemas.openxmlformats.org/drawingml/2006/main"/>
  </p:clrMapOvr>
</p:sld>
</file>