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0537d55634b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914ce7a2564206"/>
  </p:sldMasterIdLst>
  <p:sldIdLst>
    <p:sldId xmlns:r="http://schemas.openxmlformats.org/officeDocument/2006/relationships" id="256" r:id="R6383f817a07a4662"/>
    <p:sldId xmlns:r="http://schemas.openxmlformats.org/officeDocument/2006/relationships" id="257" r:id="R3afd5924c408484c"/>
    <p:sldId xmlns:r="http://schemas.openxmlformats.org/officeDocument/2006/relationships" id="258" r:id="R959db12f89734c08"/>
    <p:sldId xmlns:r="http://schemas.openxmlformats.org/officeDocument/2006/relationships" id="259" r:id="R5fa7b6a137fd4b8b"/>
    <p:sldId xmlns:r="http://schemas.openxmlformats.org/officeDocument/2006/relationships" id="260" r:id="R03d877ab65e94d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14ce7a2564206" /><Relationship Type="http://schemas.openxmlformats.org/officeDocument/2006/relationships/slide" Target="/ppt/slides/slide1.xml" Id="R6383f817a07a4662" /><Relationship Type="http://schemas.openxmlformats.org/officeDocument/2006/relationships/slide" Target="/ppt/slides/slide2.xml" Id="R3afd5924c408484c" /><Relationship Type="http://schemas.openxmlformats.org/officeDocument/2006/relationships/slide" Target="/ppt/slides/slide3.xml" Id="R959db12f89734c08" /><Relationship Type="http://schemas.openxmlformats.org/officeDocument/2006/relationships/slide" Target="/ppt/slides/slide4.xml" Id="R5fa7b6a137fd4b8b" /><Relationship Type="http://schemas.openxmlformats.org/officeDocument/2006/relationships/slide" Target="/ppt/slides/slide5.xml" Id="R03d877ab65e94d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9dbc24295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78cf186114b46" /><Relationship Type="http://schemas.openxmlformats.org/officeDocument/2006/relationships/theme" Target="/ppt/slideMasters/theme/theme1.xml" Id="R90548e216af0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878cf18611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21c3458fe45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23ed2605448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e8f76fb2d46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dedbe21794a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342985f7e4b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SIVILARKITEKT NINA STOKSET NILSEN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SIVILARKITEKT NINA STOKSET NILSEN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970 146 342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