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ad77e65b2546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30bbd8c5ce4539"/>
  </p:sldMasterIdLst>
  <p:sldIdLst>
    <p:sldId xmlns:r="http://schemas.openxmlformats.org/officeDocument/2006/relationships" id="256" r:id="R632b27cdc46942da"/>
    <p:sldId xmlns:r="http://schemas.openxmlformats.org/officeDocument/2006/relationships" id="257" r:id="Ra893a17cbf37402a"/>
    <p:sldId xmlns:r="http://schemas.openxmlformats.org/officeDocument/2006/relationships" id="258" r:id="R3138d3571a9a4ab4"/>
    <p:sldId xmlns:r="http://schemas.openxmlformats.org/officeDocument/2006/relationships" id="259" r:id="R2c16159fd3e0499d"/>
    <p:sldId xmlns:r="http://schemas.openxmlformats.org/officeDocument/2006/relationships" id="260" r:id="R18eef43687844f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30bbd8c5ce4539" /><Relationship Type="http://schemas.openxmlformats.org/officeDocument/2006/relationships/slide" Target="/ppt/slides/slide1.xml" Id="R632b27cdc46942da" /><Relationship Type="http://schemas.openxmlformats.org/officeDocument/2006/relationships/slide" Target="/ppt/slides/slide2.xml" Id="Ra893a17cbf37402a" /><Relationship Type="http://schemas.openxmlformats.org/officeDocument/2006/relationships/slide" Target="/ppt/slides/slide3.xml" Id="R3138d3571a9a4ab4" /><Relationship Type="http://schemas.openxmlformats.org/officeDocument/2006/relationships/slide" Target="/ppt/slides/slide4.xml" Id="R2c16159fd3e0499d" /><Relationship Type="http://schemas.openxmlformats.org/officeDocument/2006/relationships/slide" Target="/ppt/slides/slide5.xml" Id="R18eef43687844f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9dddf91cf14c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0544d70b54d9f" /><Relationship Type="http://schemas.openxmlformats.org/officeDocument/2006/relationships/theme" Target="/ppt/slideMasters/theme/theme1.xml" Id="Rc9e3c19763ae49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50544d70b54d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b8782b6334e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1721dc8ca46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5e330749042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fe4c26b9d4b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792fcc46e42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JENS TREIDER SIVILARKITEKT MNAL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TREIDER SIVILARKITEKT MNAL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TREIDER SIVILARKITEKT MNAL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TREIDER SIVILARKITEKT MNAL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TREIDER SIVILARKITEKT MNAL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TREIDER SIVILARKITEKT MNAL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Jomfrubråtveien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28 13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970 145 214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TREIDER SIVILARKITEKT MNAL</a:t>
            </a:r>
          </a:p>
        </p:txBody>
      </p:sp>
    </p:spTree>
  </p:cSld>
  <p:clrMapOvr>
    <a:masterClrMapping xmlns:a="http://schemas.openxmlformats.org/drawingml/2006/main"/>
  </p:clrMapOvr>
</p:sld>
</file>