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5a6eb954b440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2b7c037d5444a6"/>
  </p:sldMasterIdLst>
  <p:sldIdLst>
    <p:sldId xmlns:r="http://schemas.openxmlformats.org/officeDocument/2006/relationships" id="256" r:id="Rc626c60f102a4460"/>
    <p:sldId xmlns:r="http://schemas.openxmlformats.org/officeDocument/2006/relationships" id="257" r:id="Rf0c877f9fb8e4da5"/>
    <p:sldId xmlns:r="http://schemas.openxmlformats.org/officeDocument/2006/relationships" id="258" r:id="R9e652b8a083e410c"/>
    <p:sldId xmlns:r="http://schemas.openxmlformats.org/officeDocument/2006/relationships" id="259" r:id="R1198c25f4feb4055"/>
    <p:sldId xmlns:r="http://schemas.openxmlformats.org/officeDocument/2006/relationships" id="260" r:id="R4540823d86eb4d3b"/>
    <p:sldId xmlns:r="http://schemas.openxmlformats.org/officeDocument/2006/relationships" id="261" r:id="R0b77848f50334a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2b7c037d5444a6" /><Relationship Type="http://schemas.openxmlformats.org/officeDocument/2006/relationships/slide" Target="/ppt/slides/slide1.xml" Id="Rc626c60f102a4460" /><Relationship Type="http://schemas.openxmlformats.org/officeDocument/2006/relationships/slide" Target="/ppt/slides/slide2.xml" Id="Rf0c877f9fb8e4da5" /><Relationship Type="http://schemas.openxmlformats.org/officeDocument/2006/relationships/slide" Target="/ppt/slides/slide3.xml" Id="R9e652b8a083e410c" /><Relationship Type="http://schemas.openxmlformats.org/officeDocument/2006/relationships/slide" Target="/ppt/slides/slide4.xml" Id="R1198c25f4feb4055" /><Relationship Type="http://schemas.openxmlformats.org/officeDocument/2006/relationships/slide" Target="/ppt/slides/slide5.xml" Id="R4540823d86eb4d3b" /><Relationship Type="http://schemas.openxmlformats.org/officeDocument/2006/relationships/slide" Target="/ppt/slides/slide6.xml" Id="R0b77848f50334a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72335bdc245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9786bed3f44bd" /><Relationship Type="http://schemas.openxmlformats.org/officeDocument/2006/relationships/theme" Target="/ppt/slideMasters/theme/theme1.xml" Id="Rd4d640a90dca47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e9786bed3f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c1731261c44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f23ae1fcd49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b042ab44a4a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e448847d040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97cae27fc41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ccfe460d449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LANDBRUKSSAMVIRKE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26 851 667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2 086 754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3 024 404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16 175 524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29 250 575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Hollendergata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05 47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post@landbruk.no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www.landbruk.no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970 142 711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</a:t>
            </a:r>
          </a:p>
        </p:txBody>
      </p:sp>
    </p:spTree>
  </p:cSld>
  <p:clrMapOvr>
    <a:masterClrMapping xmlns:a="http://schemas.openxmlformats.org/drawingml/2006/main"/>
  </p:clrMapOvr>
</p:sld>
</file>