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4747874ed84a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959eabd68947d2"/>
  </p:sldMasterIdLst>
  <p:sldIdLst>
    <p:sldId xmlns:r="http://schemas.openxmlformats.org/officeDocument/2006/relationships" id="256" r:id="R5db135b67d654b22"/>
    <p:sldId xmlns:r="http://schemas.openxmlformats.org/officeDocument/2006/relationships" id="257" r:id="R9ad7466e55204dfb"/>
    <p:sldId xmlns:r="http://schemas.openxmlformats.org/officeDocument/2006/relationships" id="258" r:id="R8efae29d340f4df7"/>
    <p:sldId xmlns:r="http://schemas.openxmlformats.org/officeDocument/2006/relationships" id="259" r:id="R1c22776c4c4444c6"/>
    <p:sldId xmlns:r="http://schemas.openxmlformats.org/officeDocument/2006/relationships" id="260" r:id="R6840b5f700754c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959eabd68947d2" /><Relationship Type="http://schemas.openxmlformats.org/officeDocument/2006/relationships/slide" Target="/ppt/slides/slide1.xml" Id="R5db135b67d654b22" /><Relationship Type="http://schemas.openxmlformats.org/officeDocument/2006/relationships/slide" Target="/ppt/slides/slide2.xml" Id="R9ad7466e55204dfb" /><Relationship Type="http://schemas.openxmlformats.org/officeDocument/2006/relationships/slide" Target="/ppt/slides/slide3.xml" Id="R8efae29d340f4df7" /><Relationship Type="http://schemas.openxmlformats.org/officeDocument/2006/relationships/slide" Target="/ppt/slides/slide4.xml" Id="R1c22776c4c4444c6" /><Relationship Type="http://schemas.openxmlformats.org/officeDocument/2006/relationships/slide" Target="/ppt/slides/slide5.xml" Id="R6840b5f700754c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959ab977e40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a21845048421a" /><Relationship Type="http://schemas.openxmlformats.org/officeDocument/2006/relationships/theme" Target="/ppt/slideMasters/theme/theme1.xml" Id="Rfd45e820561a4b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0a2184504842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b775d98c44b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5469e40854c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3102d1aa248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28b9b662643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897ebdb3144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ANDREASSEN TORE BERGE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TORE BERGE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 TORE BERGE ble etablert [år] og holder til i Meistervik.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TORE BERGE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TORE BERGE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TORE BERGE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Hamnvågneset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9055 Meistervik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970 126 546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 TORE BERGE</a:t>
            </a:r>
          </a:p>
        </p:txBody>
      </p:sp>
    </p:spTree>
  </p:cSld>
  <p:clrMapOvr>
    <a:masterClrMapping xmlns:a="http://schemas.openxmlformats.org/drawingml/2006/main"/>
  </p:clrMapOvr>
</p:sld>
</file>