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83c84714d041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a695fd0fd648dd"/>
  </p:sldMasterIdLst>
  <p:sldIdLst>
    <p:sldId xmlns:r="http://schemas.openxmlformats.org/officeDocument/2006/relationships" id="256" r:id="R48e1231027df4e87"/>
    <p:sldId xmlns:r="http://schemas.openxmlformats.org/officeDocument/2006/relationships" id="257" r:id="R06edeabeabc647c5"/>
    <p:sldId xmlns:r="http://schemas.openxmlformats.org/officeDocument/2006/relationships" id="258" r:id="Rb9d1f149c4574a6d"/>
    <p:sldId xmlns:r="http://schemas.openxmlformats.org/officeDocument/2006/relationships" id="259" r:id="R4d2450517d5d488b"/>
    <p:sldId xmlns:r="http://schemas.openxmlformats.org/officeDocument/2006/relationships" id="260" r:id="Re1a1e16726314c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a695fd0fd648dd" /><Relationship Type="http://schemas.openxmlformats.org/officeDocument/2006/relationships/slide" Target="/ppt/slides/slide1.xml" Id="R48e1231027df4e87" /><Relationship Type="http://schemas.openxmlformats.org/officeDocument/2006/relationships/slide" Target="/ppt/slides/slide2.xml" Id="R06edeabeabc647c5" /><Relationship Type="http://schemas.openxmlformats.org/officeDocument/2006/relationships/slide" Target="/ppt/slides/slide3.xml" Id="Rb9d1f149c4574a6d" /><Relationship Type="http://schemas.openxmlformats.org/officeDocument/2006/relationships/slide" Target="/ppt/slides/slide4.xml" Id="R4d2450517d5d488b" /><Relationship Type="http://schemas.openxmlformats.org/officeDocument/2006/relationships/slide" Target="/ppt/slides/slide5.xml" Id="Re1a1e16726314c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ef4b527754f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5a87a4cb54c33" /><Relationship Type="http://schemas.openxmlformats.org/officeDocument/2006/relationships/theme" Target="/ppt/slideMasters/theme/theme1.xml" Id="Rfd3452a20e6f4c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85a87a4cb54c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beb5ffa744b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94e00745b40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feba068f946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6181349d64b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8efc7a5254f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ANDERSSEN LIV FREDRIKKE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ANDERSSEN LIV FREDRIKKE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ANDERSSEN LIV FREDRIKKE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ANDERSSEN LIV FREDRIKKE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ANDERSSEN LIV FREDRIKKE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ANDERSSEN LIV FREDRIKKE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Hanssens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livfa@online.no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970 120 394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ANDERSSEN LIV FREDRIKKE</a:t>
            </a:r>
          </a:p>
        </p:txBody>
      </p:sp>
    </p:spTree>
  </p:cSld>
  <p:clrMapOvr>
    <a:masterClrMapping xmlns:a="http://schemas.openxmlformats.org/drawingml/2006/main"/>
  </p:clrMapOvr>
</p:sld>
</file>