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9a4823385740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346cac4f634ec8"/>
  </p:sldMasterIdLst>
  <p:sldIdLst>
    <p:sldId xmlns:r="http://schemas.openxmlformats.org/officeDocument/2006/relationships" id="256" r:id="R3dec7d2d821042a9"/>
    <p:sldId xmlns:r="http://schemas.openxmlformats.org/officeDocument/2006/relationships" id="257" r:id="R01dc275c9ff74c57"/>
    <p:sldId xmlns:r="http://schemas.openxmlformats.org/officeDocument/2006/relationships" id="258" r:id="Rce541c8d511b4279"/>
    <p:sldId xmlns:r="http://schemas.openxmlformats.org/officeDocument/2006/relationships" id="259" r:id="Rab4c1e0279c94c53"/>
    <p:sldId xmlns:r="http://schemas.openxmlformats.org/officeDocument/2006/relationships" id="260" r:id="R5d051ec66fda4de9"/>
    <p:sldId xmlns:r="http://schemas.openxmlformats.org/officeDocument/2006/relationships" id="261" r:id="Rbd495398c99346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346cac4f634ec8" /><Relationship Type="http://schemas.openxmlformats.org/officeDocument/2006/relationships/slide" Target="/ppt/slides/slide1.xml" Id="R3dec7d2d821042a9" /><Relationship Type="http://schemas.openxmlformats.org/officeDocument/2006/relationships/slide" Target="/ppt/slides/slide2.xml" Id="R01dc275c9ff74c57" /><Relationship Type="http://schemas.openxmlformats.org/officeDocument/2006/relationships/slide" Target="/ppt/slides/slide3.xml" Id="Rce541c8d511b4279" /><Relationship Type="http://schemas.openxmlformats.org/officeDocument/2006/relationships/slide" Target="/ppt/slides/slide4.xml" Id="Rab4c1e0279c94c53" /><Relationship Type="http://schemas.openxmlformats.org/officeDocument/2006/relationships/slide" Target="/ppt/slides/slide5.xml" Id="R5d051ec66fda4de9" /><Relationship Type="http://schemas.openxmlformats.org/officeDocument/2006/relationships/slide" Target="/ppt/slides/slide6.xml" Id="Rbd495398c99346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39d31b764046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9616fad2a4fac" /><Relationship Type="http://schemas.openxmlformats.org/officeDocument/2006/relationships/theme" Target="/ppt/slideMasters/theme/theme1.xml" Id="R9dc9a1ad20a94f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e9616fad2a4f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efd35bf8f4b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8f5fecd3f40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809d668ed47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77851d54b4b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9af99cfc445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d06ad1f4e49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REGNSKAPSHJELP V/I B TOKVAM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REGNSKAPSHJELP V/I B TOKVAM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REGNSKAPSHJELP V/I B TOKVAM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REGNSKAPSHJELP V/I B TOKVAM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REGNSKAPSHJELP V/I B TOKVAM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REGNSKAPSHJELP V/I B TOKVAM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426 159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344 653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345 898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74 377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REGNSKAPSHJELP V/I B TOKVAM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Åsleia 323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970 098 445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REGNSKAPSHJELP V/I B TOKVAM</a:t>
            </a:r>
          </a:p>
        </p:txBody>
      </p:sp>
    </p:spTree>
  </p:cSld>
  <p:clrMapOvr>
    <a:masterClrMapping xmlns:a="http://schemas.openxmlformats.org/drawingml/2006/main"/>
  </p:clrMapOvr>
</p:sld>
</file>