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21608215454e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9692d3f3ae464b"/>
  </p:sldMasterIdLst>
  <p:sldIdLst>
    <p:sldId xmlns:r="http://schemas.openxmlformats.org/officeDocument/2006/relationships" id="256" r:id="R0d58b46b22f24f5d"/>
    <p:sldId xmlns:r="http://schemas.openxmlformats.org/officeDocument/2006/relationships" id="257" r:id="R16b20df7414d4653"/>
    <p:sldId xmlns:r="http://schemas.openxmlformats.org/officeDocument/2006/relationships" id="258" r:id="Rac4db185a5784a6c"/>
    <p:sldId xmlns:r="http://schemas.openxmlformats.org/officeDocument/2006/relationships" id="259" r:id="R84d39597678b4b67"/>
    <p:sldId xmlns:r="http://schemas.openxmlformats.org/officeDocument/2006/relationships" id="260" r:id="Rdeadb7664db247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692d3f3ae464b" /><Relationship Type="http://schemas.openxmlformats.org/officeDocument/2006/relationships/slide" Target="/ppt/slides/slide1.xml" Id="R0d58b46b22f24f5d" /><Relationship Type="http://schemas.openxmlformats.org/officeDocument/2006/relationships/slide" Target="/ppt/slides/slide2.xml" Id="R16b20df7414d4653" /><Relationship Type="http://schemas.openxmlformats.org/officeDocument/2006/relationships/slide" Target="/ppt/slides/slide3.xml" Id="Rac4db185a5784a6c" /><Relationship Type="http://schemas.openxmlformats.org/officeDocument/2006/relationships/slide" Target="/ppt/slides/slide4.xml" Id="R84d39597678b4b67" /><Relationship Type="http://schemas.openxmlformats.org/officeDocument/2006/relationships/slide" Target="/ppt/slides/slide5.xml" Id="Rdeadb7664db247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b48a76d2b43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be2f87e3c451c" /><Relationship Type="http://schemas.openxmlformats.org/officeDocument/2006/relationships/theme" Target="/ppt/slideMasters/theme/theme1.xml" Id="R3570dfdf620749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be2f87e3c45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1a6eb1fce46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b6e18777e48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d8f7d64e5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8092510a245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148e1f2204f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PETTERSEN RUNE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 RUNE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PETTERSEN RUNE ble etablert [år] og holder til i Bøn.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 RUNE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 RUNE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 RUNE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Borgersens veg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2073 Bøn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970 093 842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PETTERSEN RUNE</a:t>
            </a:r>
          </a:p>
        </p:txBody>
      </p:sp>
    </p:spTree>
  </p:cSld>
  <p:clrMapOvr>
    <a:masterClrMapping xmlns:a="http://schemas.openxmlformats.org/drawingml/2006/main"/>
  </p:clrMapOvr>
</p:sld>
</file>