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713bc34d7548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c9c681c064120"/>
  </p:sldMasterIdLst>
  <p:sldIdLst>
    <p:sldId xmlns:r="http://schemas.openxmlformats.org/officeDocument/2006/relationships" id="256" r:id="Re6b5882f3d664911"/>
    <p:sldId xmlns:r="http://schemas.openxmlformats.org/officeDocument/2006/relationships" id="257" r:id="Ra691b42c9d824f25"/>
    <p:sldId xmlns:r="http://schemas.openxmlformats.org/officeDocument/2006/relationships" id="258" r:id="Rdabfca48b52a4398"/>
    <p:sldId xmlns:r="http://schemas.openxmlformats.org/officeDocument/2006/relationships" id="259" r:id="R82b981c1b67347c7"/>
    <p:sldId xmlns:r="http://schemas.openxmlformats.org/officeDocument/2006/relationships" id="260" r:id="R975f8d984f114b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c9c681c064120" /><Relationship Type="http://schemas.openxmlformats.org/officeDocument/2006/relationships/slide" Target="/ppt/slides/slide1.xml" Id="Re6b5882f3d664911" /><Relationship Type="http://schemas.openxmlformats.org/officeDocument/2006/relationships/slide" Target="/ppt/slides/slide2.xml" Id="Ra691b42c9d824f25" /><Relationship Type="http://schemas.openxmlformats.org/officeDocument/2006/relationships/slide" Target="/ppt/slides/slide3.xml" Id="Rdabfca48b52a4398" /><Relationship Type="http://schemas.openxmlformats.org/officeDocument/2006/relationships/slide" Target="/ppt/slides/slide4.xml" Id="R82b981c1b67347c7" /><Relationship Type="http://schemas.openxmlformats.org/officeDocument/2006/relationships/slide" Target="/ppt/slides/slide5.xml" Id="R975f8d984f114b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3cd3248ac4d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4383ed65444ce" /><Relationship Type="http://schemas.openxmlformats.org/officeDocument/2006/relationships/theme" Target="/ppt/slideMasters/theme/theme1.xml" Id="Rabe30257dc96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4383ed65444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0f2ce9bdf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eb95072474e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eee1eb8af4a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c0b9a01a1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da16a17c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RUNE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RUNE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RUNE ble etablert [år] og holder til i Bøn.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RUNE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RUNE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RUNE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Borgersens veg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2073 Bøn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970 093 842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RUNE</a:t>
            </a:r>
          </a:p>
        </p:txBody>
      </p:sp>
    </p:spTree>
  </p:cSld>
  <p:clrMapOvr>
    <a:masterClrMapping xmlns:a="http://schemas.openxmlformats.org/drawingml/2006/main"/>
  </p:clrMapOvr>
</p:sld>
</file>