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a6b66f9bb845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3771235daa46b0"/>
  </p:sldMasterIdLst>
  <p:sldIdLst>
    <p:sldId xmlns:r="http://schemas.openxmlformats.org/officeDocument/2006/relationships" id="256" r:id="R4f99e7ebf2b74820"/>
    <p:sldId xmlns:r="http://schemas.openxmlformats.org/officeDocument/2006/relationships" id="257" r:id="R57ff6bab30154a5c"/>
    <p:sldId xmlns:r="http://schemas.openxmlformats.org/officeDocument/2006/relationships" id="258" r:id="R53f627e047634882"/>
    <p:sldId xmlns:r="http://schemas.openxmlformats.org/officeDocument/2006/relationships" id="259" r:id="Recd936527dd34dfa"/>
    <p:sldId xmlns:r="http://schemas.openxmlformats.org/officeDocument/2006/relationships" id="260" r:id="R8f2bd85fd93148a8"/>
    <p:sldId xmlns:r="http://schemas.openxmlformats.org/officeDocument/2006/relationships" id="261" r:id="R6e35ca2ab6fe49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771235daa46b0" /><Relationship Type="http://schemas.openxmlformats.org/officeDocument/2006/relationships/slide" Target="/ppt/slides/slide1.xml" Id="R4f99e7ebf2b74820" /><Relationship Type="http://schemas.openxmlformats.org/officeDocument/2006/relationships/slide" Target="/ppt/slides/slide2.xml" Id="R57ff6bab30154a5c" /><Relationship Type="http://schemas.openxmlformats.org/officeDocument/2006/relationships/slide" Target="/ppt/slides/slide3.xml" Id="R53f627e047634882" /><Relationship Type="http://schemas.openxmlformats.org/officeDocument/2006/relationships/slide" Target="/ppt/slides/slide4.xml" Id="Recd936527dd34dfa" /><Relationship Type="http://schemas.openxmlformats.org/officeDocument/2006/relationships/slide" Target="/ppt/slides/slide5.xml" Id="R8f2bd85fd93148a8" /><Relationship Type="http://schemas.openxmlformats.org/officeDocument/2006/relationships/slide" Target="/ppt/slides/slide6.xml" Id="R6e35ca2ab6fe49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35df6d35e43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6e7da42054cd5" /><Relationship Type="http://schemas.openxmlformats.org/officeDocument/2006/relationships/theme" Target="/ppt/slideMasters/theme/theme1.xml" Id="R444c1bb3a4014e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56e7da42054c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a7c461bd04b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5fb408fa643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28b7aef3c45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25a19e93241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98e82634a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75444a2ed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TJØLLING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TJØLLING REGNSKAP SA ble etablert [år] og holder til i Tjodalyng.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6 601 640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648 800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2 005 971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Kirkefjerdingen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3280 Tjodalyng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kristen@tjollingregnskap.no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970 077 227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TJØLLING REGNSKAP SA</a:t>
            </a:r>
          </a:p>
        </p:txBody>
      </p:sp>
    </p:spTree>
  </p:cSld>
  <p:clrMapOvr>
    <a:masterClrMapping xmlns:a="http://schemas.openxmlformats.org/drawingml/2006/main"/>
  </p:clrMapOvr>
</p:sld>
</file>