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b71afa0e5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edcb9875046b5"/>
  </p:sldMasterIdLst>
  <p:sldIdLst>
    <p:sldId xmlns:r="http://schemas.openxmlformats.org/officeDocument/2006/relationships" id="256" r:id="R917f121450cb4c69"/>
    <p:sldId xmlns:r="http://schemas.openxmlformats.org/officeDocument/2006/relationships" id="257" r:id="R6ac1d22dceb54810"/>
    <p:sldId xmlns:r="http://schemas.openxmlformats.org/officeDocument/2006/relationships" id="258" r:id="R1ed49931da6e4e25"/>
    <p:sldId xmlns:r="http://schemas.openxmlformats.org/officeDocument/2006/relationships" id="259" r:id="Rde31cb91fc45496e"/>
    <p:sldId xmlns:r="http://schemas.openxmlformats.org/officeDocument/2006/relationships" id="260" r:id="Rbe0867b1e74e4ad3"/>
    <p:sldId xmlns:r="http://schemas.openxmlformats.org/officeDocument/2006/relationships" id="261" r:id="Rb37e38ff5250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edcb9875046b5" /><Relationship Type="http://schemas.openxmlformats.org/officeDocument/2006/relationships/slide" Target="/ppt/slides/slide1.xml" Id="R917f121450cb4c69" /><Relationship Type="http://schemas.openxmlformats.org/officeDocument/2006/relationships/slide" Target="/ppt/slides/slide2.xml" Id="R6ac1d22dceb54810" /><Relationship Type="http://schemas.openxmlformats.org/officeDocument/2006/relationships/slide" Target="/ppt/slides/slide3.xml" Id="R1ed49931da6e4e25" /><Relationship Type="http://schemas.openxmlformats.org/officeDocument/2006/relationships/slide" Target="/ppt/slides/slide4.xml" Id="Rde31cb91fc45496e" /><Relationship Type="http://schemas.openxmlformats.org/officeDocument/2006/relationships/slide" Target="/ppt/slides/slide5.xml" Id="Rbe0867b1e74e4ad3" /><Relationship Type="http://schemas.openxmlformats.org/officeDocument/2006/relationships/slide" Target="/ppt/slides/slide6.xml" Id="Rb37e38ff5250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1929fa61b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b5e0b0be14555" /><Relationship Type="http://schemas.openxmlformats.org/officeDocument/2006/relationships/theme" Target="/ppt/slideMasters/theme/theme1.xml" Id="R3dad4d4f2798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b5e0b0be1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5bc6e41954d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cd13dade3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b019786d8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0e3c411d0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d1cdfde3c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8e05c1c02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TJØLLING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TJØLLING REGNSKAP SA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6 601 640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2 005 971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Kirkefjerdingen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12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kristen@tjollingregnskap.no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970 077 227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TJØLLING REGNSKAP SA</a:t>
            </a:r>
          </a:p>
        </p:txBody>
      </p:sp>
    </p:spTree>
  </p:cSld>
  <p:clrMapOvr>
    <a:masterClrMapping xmlns:a="http://schemas.openxmlformats.org/drawingml/2006/main"/>
  </p:clrMapOvr>
</p:sld>
</file>