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4a0069618547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c634a8ad0d40fe"/>
  </p:sldMasterIdLst>
  <p:sldIdLst>
    <p:sldId xmlns:r="http://schemas.openxmlformats.org/officeDocument/2006/relationships" id="256" r:id="R3380830a417344c1"/>
    <p:sldId xmlns:r="http://schemas.openxmlformats.org/officeDocument/2006/relationships" id="257" r:id="Re1e9f9d4538a4571"/>
    <p:sldId xmlns:r="http://schemas.openxmlformats.org/officeDocument/2006/relationships" id="258" r:id="Rde22d3d4124c42cd"/>
    <p:sldId xmlns:r="http://schemas.openxmlformats.org/officeDocument/2006/relationships" id="259" r:id="R887f414370ee4ea7"/>
    <p:sldId xmlns:r="http://schemas.openxmlformats.org/officeDocument/2006/relationships" id="260" r:id="Rc0129addd0634f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634a8ad0d40fe" /><Relationship Type="http://schemas.openxmlformats.org/officeDocument/2006/relationships/slide" Target="/ppt/slides/slide1.xml" Id="R3380830a417344c1" /><Relationship Type="http://schemas.openxmlformats.org/officeDocument/2006/relationships/slide" Target="/ppt/slides/slide2.xml" Id="Re1e9f9d4538a4571" /><Relationship Type="http://schemas.openxmlformats.org/officeDocument/2006/relationships/slide" Target="/ppt/slides/slide3.xml" Id="Rde22d3d4124c42cd" /><Relationship Type="http://schemas.openxmlformats.org/officeDocument/2006/relationships/slide" Target="/ppt/slides/slide4.xml" Id="R887f414370ee4ea7" /><Relationship Type="http://schemas.openxmlformats.org/officeDocument/2006/relationships/slide" Target="/ppt/slides/slide5.xml" Id="Rc0129addd0634f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3c3bde70149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650efacd84690" /><Relationship Type="http://schemas.openxmlformats.org/officeDocument/2006/relationships/theme" Target="/ppt/slideMasters/theme/theme1.xml" Id="R6349c1b81edc4e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8650efacd846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bb86f012b47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bc2ccb7e949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01a24a33043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f7fc198b64b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59bc9ddc845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JARL INGE HAUKÅS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 INGE HAUKÅS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 INGE HAUKÅS ble etablert [år] og holder til i Farstad.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 INGE HAUKÅS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 INGE HAUKÅS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 INGE HAUKÅS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Brandts veg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6444 Farstad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29 69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970 063 072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 INGE HAUKÅS</a:t>
            </a:r>
          </a:p>
        </p:txBody>
      </p:sp>
    </p:spTree>
  </p:cSld>
  <p:clrMapOvr>
    <a:masterClrMapping xmlns:a="http://schemas.openxmlformats.org/drawingml/2006/main"/>
  </p:clrMapOvr>
</p:sld>
</file>