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645aa739f241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1f6d5be5c44613"/>
  </p:sldMasterIdLst>
  <p:sldIdLst>
    <p:sldId xmlns:r="http://schemas.openxmlformats.org/officeDocument/2006/relationships" id="256" r:id="Radfccb43bb4f4d1f"/>
    <p:sldId xmlns:r="http://schemas.openxmlformats.org/officeDocument/2006/relationships" id="257" r:id="R537299d0af7143b6"/>
    <p:sldId xmlns:r="http://schemas.openxmlformats.org/officeDocument/2006/relationships" id="258" r:id="Raa0e394bc3214c1f"/>
    <p:sldId xmlns:r="http://schemas.openxmlformats.org/officeDocument/2006/relationships" id="259" r:id="R8e500561597d488c"/>
    <p:sldId xmlns:r="http://schemas.openxmlformats.org/officeDocument/2006/relationships" id="260" r:id="R9e79a3303dc64c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1f6d5be5c44613" /><Relationship Type="http://schemas.openxmlformats.org/officeDocument/2006/relationships/slide" Target="/ppt/slides/slide1.xml" Id="Radfccb43bb4f4d1f" /><Relationship Type="http://schemas.openxmlformats.org/officeDocument/2006/relationships/slide" Target="/ppt/slides/slide2.xml" Id="R537299d0af7143b6" /><Relationship Type="http://schemas.openxmlformats.org/officeDocument/2006/relationships/slide" Target="/ppt/slides/slide3.xml" Id="Raa0e394bc3214c1f" /><Relationship Type="http://schemas.openxmlformats.org/officeDocument/2006/relationships/slide" Target="/ppt/slides/slide4.xml" Id="R8e500561597d488c" /><Relationship Type="http://schemas.openxmlformats.org/officeDocument/2006/relationships/slide" Target="/ppt/slides/slide5.xml" Id="R9e79a3303dc64c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25ea3f641343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af4285f72c40d1" /><Relationship Type="http://schemas.openxmlformats.org/officeDocument/2006/relationships/theme" Target="/ppt/slideMasters/theme/theme1.xml" Id="R667fd66595344d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af4285f72c40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c35f616a644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2f556102b440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256413cf9543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ef02ed086845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2b2b0d0aeb44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JARL INGE HAUKÅS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JARL INGE HAUKÅS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JARL INGE HAUKÅS ble etablert [år] og holder til i Farstad.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JARL INGE HAUKÅS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JARL INGE HAUKÅS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JARL INGE HAUKÅS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Brandts veg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6444 Farstad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29 69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970 063 072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JARL INGE HAUKÅS</a:t>
            </a:r>
          </a:p>
        </p:txBody>
      </p:sp>
    </p:spTree>
  </p:cSld>
  <p:clrMapOvr>
    <a:masterClrMapping xmlns:a="http://schemas.openxmlformats.org/drawingml/2006/main"/>
  </p:clrMapOvr>
</p:sld>
</file>