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539081f7e047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8d1796c19b46ef"/>
  </p:sldMasterIdLst>
  <p:sldIdLst>
    <p:sldId xmlns:r="http://schemas.openxmlformats.org/officeDocument/2006/relationships" id="256" r:id="R82a71d86828e44d1"/>
    <p:sldId xmlns:r="http://schemas.openxmlformats.org/officeDocument/2006/relationships" id="257" r:id="Racb5a957c85a4b72"/>
    <p:sldId xmlns:r="http://schemas.openxmlformats.org/officeDocument/2006/relationships" id="258" r:id="Rd45394ef626c4b59"/>
    <p:sldId xmlns:r="http://schemas.openxmlformats.org/officeDocument/2006/relationships" id="259" r:id="Rbe207f3726134045"/>
    <p:sldId xmlns:r="http://schemas.openxmlformats.org/officeDocument/2006/relationships" id="260" r:id="Rd0c346628fce45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8d1796c19b46ef" /><Relationship Type="http://schemas.openxmlformats.org/officeDocument/2006/relationships/slide" Target="/ppt/slides/slide1.xml" Id="R82a71d86828e44d1" /><Relationship Type="http://schemas.openxmlformats.org/officeDocument/2006/relationships/slide" Target="/ppt/slides/slide2.xml" Id="Racb5a957c85a4b72" /><Relationship Type="http://schemas.openxmlformats.org/officeDocument/2006/relationships/slide" Target="/ppt/slides/slide3.xml" Id="Rd45394ef626c4b59" /><Relationship Type="http://schemas.openxmlformats.org/officeDocument/2006/relationships/slide" Target="/ppt/slides/slide4.xml" Id="Rbe207f3726134045" /><Relationship Type="http://schemas.openxmlformats.org/officeDocument/2006/relationships/slide" Target="/ppt/slides/slide5.xml" Id="Rd0c346628fce45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52edf4ea6342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21e6a18304059" /><Relationship Type="http://schemas.openxmlformats.org/officeDocument/2006/relationships/theme" Target="/ppt/slideMasters/theme/theme1.xml" Id="R45c644c6a0ec4a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f21e6a183040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4cf747f274f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069ba2094044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dba038c00449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6e9cb7967a44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dd2b4ba62b4e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STERTEN JAN INGE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STERTEN JAN INGE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STERTEN JAN INGE ble etablert [år] og holder til i Tomrefjord.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STERTEN JAN INGE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STERTEN JAN INGE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STERTEN JAN INGE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Fjordvegen 264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6393 Tomrefjord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18 26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janingesterten@online.no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970 062 378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STERTEN JAN INGE</a:t>
            </a:r>
          </a:p>
        </p:txBody>
      </p:sp>
    </p:spTree>
  </p:cSld>
  <p:clrMapOvr>
    <a:masterClrMapping xmlns:a="http://schemas.openxmlformats.org/drawingml/2006/main"/>
  </p:clrMapOvr>
</p:sld>
</file>